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9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68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1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17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5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2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92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1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4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5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6E505-51A5-4608-9882-8876EE6E90B9}" type="datetimeFigureOut">
              <a:rPr lang="ko-KR" altLang="en-US" smtClean="0"/>
              <a:t>2019-05-02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C7A3C-EA59-4518-909E-7B3F961F6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8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1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7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jpeg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microsoft.com/office/2007/relationships/hdphoto" Target="../media/hdphoto1.wdp"/><Relationship Id="rId18" Type="http://schemas.openxmlformats.org/officeDocument/2006/relationships/image" Target="../media/image52.png"/><Relationship Id="rId26" Type="http://schemas.openxmlformats.org/officeDocument/2006/relationships/image" Target="../media/image60.jpeg"/><Relationship Id="rId3" Type="http://schemas.openxmlformats.org/officeDocument/2006/relationships/image" Target="../media/image39.jpeg"/><Relationship Id="rId21" Type="http://schemas.openxmlformats.org/officeDocument/2006/relationships/image" Target="../media/image55.jpeg"/><Relationship Id="rId7" Type="http://schemas.openxmlformats.org/officeDocument/2006/relationships/image" Target="../media/image43.jpeg"/><Relationship Id="rId12" Type="http://schemas.openxmlformats.org/officeDocument/2006/relationships/image" Target="../media/image7.png"/><Relationship Id="rId17" Type="http://schemas.openxmlformats.org/officeDocument/2006/relationships/image" Target="../media/image51.jpeg"/><Relationship Id="rId25" Type="http://schemas.openxmlformats.org/officeDocument/2006/relationships/image" Target="../media/image59.jpeg"/><Relationship Id="rId2" Type="http://schemas.openxmlformats.org/officeDocument/2006/relationships/image" Target="../media/image4.png"/><Relationship Id="rId16" Type="http://schemas.openxmlformats.org/officeDocument/2006/relationships/image" Target="../media/image50.pn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24" Type="http://schemas.openxmlformats.org/officeDocument/2006/relationships/image" Target="../media/image58.jpeg"/><Relationship Id="rId5" Type="http://schemas.openxmlformats.org/officeDocument/2006/relationships/image" Target="../media/image41.jpeg"/><Relationship Id="rId15" Type="http://schemas.openxmlformats.org/officeDocument/2006/relationships/image" Target="../media/image49.jpeg"/><Relationship Id="rId23" Type="http://schemas.openxmlformats.org/officeDocument/2006/relationships/image" Target="../media/image57.png"/><Relationship Id="rId10" Type="http://schemas.openxmlformats.org/officeDocument/2006/relationships/image" Target="../media/image46.jpeg"/><Relationship Id="rId19" Type="http://schemas.openxmlformats.org/officeDocument/2006/relationships/image" Target="../media/image53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48.jpeg"/><Relationship Id="rId22" Type="http://schemas.openxmlformats.org/officeDocument/2006/relationships/image" Target="../media/image56.jpeg"/><Relationship Id="rId27" Type="http://schemas.openxmlformats.org/officeDocument/2006/relationships/image" Target="../media/image6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6.png"/><Relationship Id="rId7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jpeg"/><Relationship Id="rId18" Type="http://schemas.openxmlformats.org/officeDocument/2006/relationships/image" Target="../media/image77.jpeg"/><Relationship Id="rId3" Type="http://schemas.openxmlformats.org/officeDocument/2006/relationships/image" Target="../media/image5.png"/><Relationship Id="rId21" Type="http://schemas.openxmlformats.org/officeDocument/2006/relationships/image" Target="../media/image80.jpeg"/><Relationship Id="rId7" Type="http://schemas.openxmlformats.org/officeDocument/2006/relationships/image" Target="../media/image66.jpeg"/><Relationship Id="rId12" Type="http://schemas.openxmlformats.org/officeDocument/2006/relationships/image" Target="../media/image71.jpeg"/><Relationship Id="rId17" Type="http://schemas.openxmlformats.org/officeDocument/2006/relationships/image" Target="../media/image76.jpeg"/><Relationship Id="rId2" Type="http://schemas.openxmlformats.org/officeDocument/2006/relationships/image" Target="../media/image4.png"/><Relationship Id="rId16" Type="http://schemas.openxmlformats.org/officeDocument/2006/relationships/image" Target="../media/image75.jpeg"/><Relationship Id="rId20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11" Type="http://schemas.openxmlformats.org/officeDocument/2006/relationships/image" Target="../media/image70.jpeg"/><Relationship Id="rId5" Type="http://schemas.openxmlformats.org/officeDocument/2006/relationships/image" Target="../media/image64.jpeg"/><Relationship Id="rId15" Type="http://schemas.openxmlformats.org/officeDocument/2006/relationships/image" Target="../media/image74.jpeg"/><Relationship Id="rId23" Type="http://schemas.openxmlformats.org/officeDocument/2006/relationships/image" Target="../media/image82.jpeg"/><Relationship Id="rId10" Type="http://schemas.openxmlformats.org/officeDocument/2006/relationships/image" Target="../media/image69.png"/><Relationship Id="rId19" Type="http://schemas.openxmlformats.org/officeDocument/2006/relationships/image" Target="../media/image78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Relationship Id="rId14" Type="http://schemas.openxmlformats.org/officeDocument/2006/relationships/image" Target="../media/image73.jpeg"/><Relationship Id="rId22" Type="http://schemas.openxmlformats.org/officeDocument/2006/relationships/image" Target="../media/image8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" y="1400310"/>
            <a:ext cx="1436771" cy="2911072"/>
          </a:xfrm>
          <a:prstGeom prst="rect">
            <a:avLst/>
          </a:prstGeom>
        </p:spPr>
      </p:pic>
      <p:sp>
        <p:nvSpPr>
          <p:cNvPr id="67" name="제목 1"/>
          <p:cNvSpPr txBox="1">
            <a:spLocks/>
          </p:cNvSpPr>
          <p:nvPr/>
        </p:nvSpPr>
        <p:spPr>
          <a:xfrm>
            <a:off x="0" y="1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- </a:t>
            </a:r>
            <a:r>
              <a:rPr lang="ko-KR" altLang="en-US" sz="2000" smtClean="0"/>
              <a:t>사이즈</a:t>
            </a:r>
            <a:endParaRPr lang="ko-KR" altLang="en-US" sz="2000" dirty="0"/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0" y="733168"/>
            <a:ext cx="12192000" cy="66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/>
              <a:t>2</a:t>
            </a:r>
            <a:r>
              <a:rPr lang="ko-KR" altLang="en-US" sz="800" smtClean="0"/>
              <a:t>족 보행으로 커다란 시한 폭탄을 굴리고 다니는 원숭이</a:t>
            </a:r>
            <a:endParaRPr lang="en-US" altLang="ko-KR" sz="800" dirty="0" smtClean="0"/>
          </a:p>
          <a:p>
            <a:r>
              <a:rPr lang="ko-KR" altLang="en-US" sz="800" dirty="0" smtClean="0"/>
              <a:t>원숭이는 자신의 몸에 </a:t>
            </a:r>
            <a:r>
              <a:rPr lang="en-US" altLang="ko-KR" sz="800" dirty="0" smtClean="0"/>
              <a:t>2/3 </a:t>
            </a:r>
            <a:r>
              <a:rPr lang="ko-KR" altLang="en-US" sz="800" smtClean="0"/>
              <a:t>정도 크기의 커다란 폭탄을 발로 굴리면서 돌아다닌다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원숭이 자체 크기는 기존 펭귄보다 살짝 작은 정보이며 원숭이의 폭은 기존 펭귄보다 살짝 작다</a:t>
            </a:r>
            <a:r>
              <a:rPr lang="en-US" altLang="ko-KR" sz="800" dirty="0" smtClean="0"/>
              <a:t>.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0" y="4224296"/>
            <a:ext cx="6087762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0" y="2660087"/>
            <a:ext cx="435292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686356" y="1943100"/>
            <a:ext cx="0" cy="47030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414771" y="182880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1" name="그룹 140"/>
          <p:cNvGrpSpPr/>
          <p:nvPr/>
        </p:nvGrpSpPr>
        <p:grpSpPr>
          <a:xfrm>
            <a:off x="2762328" y="2659379"/>
            <a:ext cx="1065066" cy="1563551"/>
            <a:chOff x="4385388" y="1612125"/>
            <a:chExt cx="2826946" cy="4150046"/>
          </a:xfrm>
        </p:grpSpPr>
        <p:sp>
          <p:nvSpPr>
            <p:cNvPr id="142" name="타원 141"/>
            <p:cNvSpPr/>
            <p:nvPr/>
          </p:nvSpPr>
          <p:spPr>
            <a:xfrm>
              <a:off x="4746170" y="4064000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3" name="구부러진 연결선 142"/>
            <p:cNvCxnSpPr>
              <a:stCxn id="144" idx="0"/>
            </p:cNvCxnSpPr>
            <p:nvPr/>
          </p:nvCxnSpPr>
          <p:spPr>
            <a:xfrm flipV="1">
              <a:off x="6464239" y="4238314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4" name="사다리꼴 143"/>
            <p:cNvSpPr/>
            <p:nvPr/>
          </p:nvSpPr>
          <p:spPr>
            <a:xfrm rot="3770474">
              <a:off x="6217225" y="4362975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006417" y="4398620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타원 145"/>
            <p:cNvSpPr/>
            <p:nvPr/>
          </p:nvSpPr>
          <p:spPr>
            <a:xfrm>
              <a:off x="5266465" y="2750796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5270584" y="2067697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5137030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6095647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5429944" y="2134267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5338360" y="2287022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5061321" y="1612125"/>
              <a:ext cx="1391179" cy="696441"/>
              <a:chOff x="7360920" y="1504484"/>
              <a:chExt cx="1851660" cy="926963"/>
            </a:xfrm>
          </p:grpSpPr>
          <p:sp>
            <p:nvSpPr>
              <p:cNvPr id="182" name="자유형 181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타원 182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3" name="타원 152"/>
            <p:cNvSpPr/>
            <p:nvPr/>
          </p:nvSpPr>
          <p:spPr>
            <a:xfrm rot="948599">
              <a:off x="5314314" y="3483881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5753333" y="3530528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 rot="1414408">
              <a:off x="5118341" y="288496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 rot="3408498">
              <a:off x="6153392" y="231981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0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554919" y="1735441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1" name="순서도: 처리 160"/>
            <p:cNvSpPr/>
            <p:nvPr/>
          </p:nvSpPr>
          <p:spPr>
            <a:xfrm rot="17443516">
              <a:off x="4883908" y="3172666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순서도: 처리 161"/>
            <p:cNvSpPr/>
            <p:nvPr/>
          </p:nvSpPr>
          <p:spPr>
            <a:xfrm rot="19502281">
              <a:off x="5844819" y="2734702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다리꼴 162"/>
            <p:cNvSpPr/>
            <p:nvPr/>
          </p:nvSpPr>
          <p:spPr>
            <a:xfrm>
              <a:off x="5156200" y="2884511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/>
            <p:cNvGrpSpPr/>
            <p:nvPr/>
          </p:nvGrpSpPr>
          <p:grpSpPr>
            <a:xfrm rot="19459954">
              <a:off x="4385388" y="2444838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176" name="달 175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현 176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5" name="그룹 164"/>
            <p:cNvGrpSpPr/>
            <p:nvPr/>
          </p:nvGrpSpPr>
          <p:grpSpPr>
            <a:xfrm rot="19545915">
              <a:off x="6474881" y="2204149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173" name="직사각형 172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사다리꼴 174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6" name="사다리꼴 165"/>
            <p:cNvSpPr/>
            <p:nvPr/>
          </p:nvSpPr>
          <p:spPr>
            <a:xfrm rot="10800000">
              <a:off x="5486412" y="2880413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사다리꼴 166"/>
            <p:cNvSpPr/>
            <p:nvPr/>
          </p:nvSpPr>
          <p:spPr>
            <a:xfrm rot="10800000">
              <a:off x="5505210" y="2998629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사다리꼴 167"/>
            <p:cNvSpPr/>
            <p:nvPr/>
          </p:nvSpPr>
          <p:spPr>
            <a:xfrm rot="10800000">
              <a:off x="5557837" y="3208538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이등변 삼각형 168"/>
            <p:cNvSpPr/>
            <p:nvPr/>
          </p:nvSpPr>
          <p:spPr>
            <a:xfrm rot="15300000">
              <a:off x="5842000" y="2781300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이등변 삼각형 169"/>
            <p:cNvSpPr/>
            <p:nvPr/>
          </p:nvSpPr>
          <p:spPr>
            <a:xfrm rot="6300000">
              <a:off x="5313603" y="2791314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폭발 2 170"/>
            <p:cNvSpPr/>
            <p:nvPr/>
          </p:nvSpPr>
          <p:spPr>
            <a:xfrm>
              <a:off x="6534149" y="4072863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자유형 171"/>
            <p:cNvSpPr/>
            <p:nvPr/>
          </p:nvSpPr>
          <p:spPr>
            <a:xfrm rot="20360438" flipH="1">
              <a:off x="5705476" y="2847127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4" name="직선 연결선 183"/>
          <p:cNvCxnSpPr/>
          <p:nvPr/>
        </p:nvCxnSpPr>
        <p:spPr>
          <a:xfrm>
            <a:off x="-9526" y="3208727"/>
            <a:ext cx="504284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5" name="그룹 184"/>
          <p:cNvGrpSpPr/>
          <p:nvPr/>
        </p:nvGrpSpPr>
        <p:grpSpPr>
          <a:xfrm>
            <a:off x="3812566" y="3229395"/>
            <a:ext cx="1065066" cy="997193"/>
            <a:chOff x="4385388" y="1612125"/>
            <a:chExt cx="2826946" cy="2646795"/>
          </a:xfrm>
        </p:grpSpPr>
        <p:sp>
          <p:nvSpPr>
            <p:cNvPr id="190" name="타원 189"/>
            <p:cNvSpPr/>
            <p:nvPr/>
          </p:nvSpPr>
          <p:spPr>
            <a:xfrm>
              <a:off x="5266465" y="2750796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5270584" y="2067697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>
              <a:off x="5137030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/>
            <p:cNvSpPr/>
            <p:nvPr/>
          </p:nvSpPr>
          <p:spPr>
            <a:xfrm>
              <a:off x="6095647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/>
            <p:cNvSpPr/>
            <p:nvPr/>
          </p:nvSpPr>
          <p:spPr>
            <a:xfrm>
              <a:off x="5429944" y="2134267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/>
            <p:cNvSpPr/>
            <p:nvPr/>
          </p:nvSpPr>
          <p:spPr>
            <a:xfrm>
              <a:off x="5338360" y="2287022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6" name="그룹 195"/>
            <p:cNvGrpSpPr/>
            <p:nvPr/>
          </p:nvGrpSpPr>
          <p:grpSpPr>
            <a:xfrm>
              <a:off x="5061321" y="1612125"/>
              <a:ext cx="1391179" cy="696441"/>
              <a:chOff x="7360920" y="1504484"/>
              <a:chExt cx="1851660" cy="926963"/>
            </a:xfrm>
          </p:grpSpPr>
          <p:sp>
            <p:nvSpPr>
              <p:cNvPr id="226" name="자유형 225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7" name="타원 196"/>
            <p:cNvSpPr/>
            <p:nvPr/>
          </p:nvSpPr>
          <p:spPr>
            <a:xfrm rot="948599">
              <a:off x="5314314" y="3483881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/>
            <p:cNvSpPr/>
            <p:nvPr/>
          </p:nvSpPr>
          <p:spPr>
            <a:xfrm>
              <a:off x="5753333" y="3530528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/>
            <p:cNvSpPr/>
            <p:nvPr/>
          </p:nvSpPr>
          <p:spPr>
            <a:xfrm rot="1414408">
              <a:off x="5118341" y="288496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/>
            <p:cNvSpPr/>
            <p:nvPr/>
          </p:nvSpPr>
          <p:spPr>
            <a:xfrm rot="3408498">
              <a:off x="6153392" y="231981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4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554919" y="1735441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" name="순서도: 처리 204"/>
            <p:cNvSpPr/>
            <p:nvPr/>
          </p:nvSpPr>
          <p:spPr>
            <a:xfrm rot="17443516">
              <a:off x="4883908" y="3172666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순서도: 처리 205"/>
            <p:cNvSpPr/>
            <p:nvPr/>
          </p:nvSpPr>
          <p:spPr>
            <a:xfrm rot="19502281">
              <a:off x="5844819" y="2734702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사다리꼴 206"/>
            <p:cNvSpPr/>
            <p:nvPr/>
          </p:nvSpPr>
          <p:spPr>
            <a:xfrm>
              <a:off x="5156200" y="2884511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8" name="그룹 207"/>
            <p:cNvGrpSpPr/>
            <p:nvPr/>
          </p:nvGrpSpPr>
          <p:grpSpPr>
            <a:xfrm rot="19459954">
              <a:off x="4385388" y="2444838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220" name="달 219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현 220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 rot="19545915">
              <a:off x="6474881" y="2204149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217" name="직사각형 216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사다리꼴 218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0" name="사다리꼴 209"/>
            <p:cNvSpPr/>
            <p:nvPr/>
          </p:nvSpPr>
          <p:spPr>
            <a:xfrm rot="10800000">
              <a:off x="5486412" y="2880413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사다리꼴 210"/>
            <p:cNvSpPr/>
            <p:nvPr/>
          </p:nvSpPr>
          <p:spPr>
            <a:xfrm rot="10800000">
              <a:off x="5505210" y="2998629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사다리꼴 211"/>
            <p:cNvSpPr/>
            <p:nvPr/>
          </p:nvSpPr>
          <p:spPr>
            <a:xfrm rot="10800000">
              <a:off x="5557837" y="3208538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이등변 삼각형 212"/>
            <p:cNvSpPr/>
            <p:nvPr/>
          </p:nvSpPr>
          <p:spPr>
            <a:xfrm rot="15300000">
              <a:off x="5842000" y="2781300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이등변 삼각형 213"/>
            <p:cNvSpPr/>
            <p:nvPr/>
          </p:nvSpPr>
          <p:spPr>
            <a:xfrm rot="6300000">
              <a:off x="5313603" y="2791314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자유형 215"/>
            <p:cNvSpPr/>
            <p:nvPr/>
          </p:nvSpPr>
          <p:spPr>
            <a:xfrm rot="20360438" flipH="1">
              <a:off x="5705476" y="2847127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098036" y="3575423"/>
            <a:ext cx="757039" cy="639795"/>
            <a:chOff x="6485028" y="4524032"/>
            <a:chExt cx="757039" cy="639795"/>
          </a:xfrm>
        </p:grpSpPr>
        <p:sp>
          <p:nvSpPr>
            <p:cNvPr id="231" name="타원 230"/>
            <p:cNvSpPr/>
            <p:nvPr/>
          </p:nvSpPr>
          <p:spPr>
            <a:xfrm>
              <a:off x="6485028" y="4524032"/>
              <a:ext cx="639794" cy="6397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2" name="구부러진 연결선 231"/>
            <p:cNvCxnSpPr>
              <a:stCxn id="233" idx="0"/>
            </p:cNvCxnSpPr>
            <p:nvPr/>
          </p:nvCxnSpPr>
          <p:spPr>
            <a:xfrm flipV="1">
              <a:off x="7132319" y="4589706"/>
              <a:ext cx="64003" cy="66008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3" name="사다리꼴 232"/>
            <p:cNvSpPr/>
            <p:nvPr/>
          </p:nvSpPr>
          <p:spPr>
            <a:xfrm rot="3770474">
              <a:off x="7039256" y="4636673"/>
              <a:ext cx="123790" cy="70063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4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6583078" y="4650102"/>
              <a:ext cx="454894" cy="366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0" name="폭발 2 259"/>
            <p:cNvSpPr/>
            <p:nvPr/>
          </p:nvSpPr>
          <p:spPr>
            <a:xfrm>
              <a:off x="7158658" y="4527372"/>
              <a:ext cx="83409" cy="83409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5" name="직선 연결선 274"/>
          <p:cNvCxnSpPr/>
          <p:nvPr/>
        </p:nvCxnSpPr>
        <p:spPr>
          <a:xfrm>
            <a:off x="0" y="3543849"/>
            <a:ext cx="606304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7" name="그룹 276"/>
          <p:cNvGrpSpPr/>
          <p:nvPr/>
        </p:nvGrpSpPr>
        <p:grpSpPr>
          <a:xfrm>
            <a:off x="550469" y="4442870"/>
            <a:ext cx="1065066" cy="1563551"/>
            <a:chOff x="4385388" y="1612125"/>
            <a:chExt cx="2826946" cy="4150046"/>
          </a:xfrm>
        </p:grpSpPr>
        <p:sp>
          <p:nvSpPr>
            <p:cNvPr id="278" name="타원 277"/>
            <p:cNvSpPr/>
            <p:nvPr/>
          </p:nvSpPr>
          <p:spPr>
            <a:xfrm>
              <a:off x="4746170" y="4064000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9" name="구부러진 연결선 278"/>
            <p:cNvCxnSpPr>
              <a:stCxn id="280" idx="0"/>
            </p:cNvCxnSpPr>
            <p:nvPr/>
          </p:nvCxnSpPr>
          <p:spPr>
            <a:xfrm flipV="1">
              <a:off x="6464239" y="4238314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0" name="사다리꼴 279"/>
            <p:cNvSpPr/>
            <p:nvPr/>
          </p:nvSpPr>
          <p:spPr>
            <a:xfrm rot="3770474">
              <a:off x="6217225" y="4362975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1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006417" y="4398620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2" name="타원 281"/>
            <p:cNvSpPr/>
            <p:nvPr/>
          </p:nvSpPr>
          <p:spPr>
            <a:xfrm>
              <a:off x="5266465" y="2750796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/>
            <p:cNvSpPr/>
            <p:nvPr/>
          </p:nvSpPr>
          <p:spPr>
            <a:xfrm>
              <a:off x="5270584" y="2067697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타원 283"/>
            <p:cNvSpPr/>
            <p:nvPr/>
          </p:nvSpPr>
          <p:spPr>
            <a:xfrm>
              <a:off x="5137030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타원 284"/>
            <p:cNvSpPr/>
            <p:nvPr/>
          </p:nvSpPr>
          <p:spPr>
            <a:xfrm>
              <a:off x="6095647" y="2324932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타원 285"/>
            <p:cNvSpPr/>
            <p:nvPr/>
          </p:nvSpPr>
          <p:spPr>
            <a:xfrm>
              <a:off x="5429944" y="2134267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타원 286"/>
            <p:cNvSpPr/>
            <p:nvPr/>
          </p:nvSpPr>
          <p:spPr>
            <a:xfrm>
              <a:off x="5372709" y="2312861"/>
              <a:ext cx="687004" cy="51678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8" name="그룹 287"/>
            <p:cNvGrpSpPr/>
            <p:nvPr/>
          </p:nvGrpSpPr>
          <p:grpSpPr>
            <a:xfrm>
              <a:off x="5061321" y="1612125"/>
              <a:ext cx="1391179" cy="696441"/>
              <a:chOff x="7360920" y="1504484"/>
              <a:chExt cx="1851660" cy="926963"/>
            </a:xfrm>
          </p:grpSpPr>
          <p:sp>
            <p:nvSpPr>
              <p:cNvPr id="318" name="자유형 317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9" name="타원 318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9" name="타원 288"/>
            <p:cNvSpPr/>
            <p:nvPr/>
          </p:nvSpPr>
          <p:spPr>
            <a:xfrm rot="948599">
              <a:off x="5314314" y="3483881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타원 289"/>
            <p:cNvSpPr/>
            <p:nvPr/>
          </p:nvSpPr>
          <p:spPr>
            <a:xfrm>
              <a:off x="5753333" y="3530528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타원 290"/>
            <p:cNvSpPr/>
            <p:nvPr/>
          </p:nvSpPr>
          <p:spPr>
            <a:xfrm>
              <a:off x="5815784" y="2378100"/>
              <a:ext cx="103232" cy="1032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타원 291"/>
            <p:cNvSpPr/>
            <p:nvPr/>
          </p:nvSpPr>
          <p:spPr>
            <a:xfrm>
              <a:off x="5509394" y="2378100"/>
              <a:ext cx="103232" cy="1032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3" name="그룹 292"/>
            <p:cNvGrpSpPr/>
            <p:nvPr/>
          </p:nvGrpSpPr>
          <p:grpSpPr>
            <a:xfrm>
              <a:off x="5652211" y="2555040"/>
              <a:ext cx="127617" cy="192655"/>
              <a:chOff x="2826355" y="2571221"/>
              <a:chExt cx="331005" cy="499694"/>
            </a:xfrm>
          </p:grpSpPr>
          <p:sp>
            <p:nvSpPr>
              <p:cNvPr id="315" name="갈매기형 수장 314"/>
              <p:cNvSpPr/>
              <p:nvPr/>
            </p:nvSpPr>
            <p:spPr>
              <a:xfrm rot="5400000">
                <a:off x="2904426" y="2817981"/>
                <a:ext cx="174863" cy="331005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이등변 삼각형 315"/>
              <p:cNvSpPr/>
              <p:nvPr/>
            </p:nvSpPr>
            <p:spPr>
              <a:xfrm rot="10800000">
                <a:off x="2876447" y="2571221"/>
                <a:ext cx="230850" cy="198999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7" name="직선 연결선 316"/>
              <p:cNvCxnSpPr>
                <a:stCxn id="316" idx="0"/>
                <a:endCxn id="315" idx="1"/>
              </p:cNvCxnSpPr>
              <p:nvPr/>
            </p:nvCxnSpPr>
            <p:spPr>
              <a:xfrm flipH="1">
                <a:off x="2991858" y="2770220"/>
                <a:ext cx="14" cy="261378"/>
              </a:xfrm>
              <a:prstGeom prst="line">
                <a:avLst/>
              </a:prstGeom>
              <a:ln w="952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4" name="타원 293"/>
            <p:cNvSpPr/>
            <p:nvPr/>
          </p:nvSpPr>
          <p:spPr>
            <a:xfrm rot="1414408">
              <a:off x="5118341" y="288496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타원 294"/>
            <p:cNvSpPr/>
            <p:nvPr/>
          </p:nvSpPr>
          <p:spPr>
            <a:xfrm rot="3408498">
              <a:off x="6153392" y="2319810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6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5554919" y="1735441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" name="순서도: 처리 296"/>
            <p:cNvSpPr/>
            <p:nvPr/>
          </p:nvSpPr>
          <p:spPr>
            <a:xfrm rot="17443516">
              <a:off x="4883908" y="3172666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순서도: 처리 297"/>
            <p:cNvSpPr/>
            <p:nvPr/>
          </p:nvSpPr>
          <p:spPr>
            <a:xfrm rot="19502281">
              <a:off x="5844819" y="2734702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사다리꼴 298"/>
            <p:cNvSpPr/>
            <p:nvPr/>
          </p:nvSpPr>
          <p:spPr>
            <a:xfrm>
              <a:off x="5156200" y="2884511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0" name="그룹 299"/>
            <p:cNvGrpSpPr/>
            <p:nvPr/>
          </p:nvGrpSpPr>
          <p:grpSpPr>
            <a:xfrm rot="19459954">
              <a:off x="4385388" y="2444838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312" name="달 311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현 312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1" name="그룹 300"/>
            <p:cNvGrpSpPr/>
            <p:nvPr/>
          </p:nvGrpSpPr>
          <p:grpSpPr>
            <a:xfrm rot="19545915">
              <a:off x="6474881" y="2204149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309" name="직사각형 308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사다리꼴 310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2" name="사다리꼴 301"/>
            <p:cNvSpPr/>
            <p:nvPr/>
          </p:nvSpPr>
          <p:spPr>
            <a:xfrm rot="10800000">
              <a:off x="5486412" y="2880413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사다리꼴 302"/>
            <p:cNvSpPr/>
            <p:nvPr/>
          </p:nvSpPr>
          <p:spPr>
            <a:xfrm rot="10800000">
              <a:off x="5505210" y="2998629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사다리꼴 303"/>
            <p:cNvSpPr/>
            <p:nvPr/>
          </p:nvSpPr>
          <p:spPr>
            <a:xfrm rot="10800000">
              <a:off x="5557837" y="3208538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이등변 삼각형 304"/>
            <p:cNvSpPr/>
            <p:nvPr/>
          </p:nvSpPr>
          <p:spPr>
            <a:xfrm rot="15300000">
              <a:off x="5842000" y="2781300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이등변 삼각형 305"/>
            <p:cNvSpPr/>
            <p:nvPr/>
          </p:nvSpPr>
          <p:spPr>
            <a:xfrm rot="6300000">
              <a:off x="5313603" y="2791314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폭발 2 306"/>
            <p:cNvSpPr/>
            <p:nvPr/>
          </p:nvSpPr>
          <p:spPr>
            <a:xfrm>
              <a:off x="6534149" y="4072863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" name="자유형 307"/>
            <p:cNvSpPr/>
            <p:nvPr/>
          </p:nvSpPr>
          <p:spPr>
            <a:xfrm rot="20360438" flipH="1">
              <a:off x="5705476" y="2847127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181218" y="2947305"/>
            <a:ext cx="154327" cy="139247"/>
            <a:chOff x="2304918" y="4537980"/>
            <a:chExt cx="154327" cy="139247"/>
          </a:xfrm>
        </p:grpSpPr>
        <p:sp>
          <p:nvSpPr>
            <p:cNvPr id="320" name="타원 319"/>
            <p:cNvSpPr/>
            <p:nvPr/>
          </p:nvSpPr>
          <p:spPr>
            <a:xfrm>
              <a:off x="2420352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타원 320"/>
            <p:cNvSpPr/>
            <p:nvPr/>
          </p:nvSpPr>
          <p:spPr>
            <a:xfrm>
              <a:off x="2304918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갈매기형 수장 321"/>
            <p:cNvSpPr/>
            <p:nvPr/>
          </p:nvSpPr>
          <p:spPr>
            <a:xfrm rot="5400000">
              <a:off x="2370065" y="4640487"/>
              <a:ext cx="25400" cy="48080"/>
            </a:xfrm>
            <a:prstGeom prst="chevron">
              <a:avLst>
                <a:gd name="adj" fmla="val 775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3" name="이등변 삼각형 322"/>
            <p:cNvSpPr/>
            <p:nvPr/>
          </p:nvSpPr>
          <p:spPr>
            <a:xfrm rot="10800000">
              <a:off x="2366001" y="4604643"/>
              <a:ext cx="33532" cy="289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4" name="직선 연결선 323"/>
            <p:cNvCxnSpPr>
              <a:stCxn id="323" idx="0"/>
              <a:endCxn id="322" idx="1"/>
            </p:cNvCxnSpPr>
            <p:nvPr/>
          </p:nvCxnSpPr>
          <p:spPr>
            <a:xfrm flipH="1">
              <a:off x="2382765" y="4633549"/>
              <a:ext cx="2" cy="37967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6" name="그룹 325"/>
          <p:cNvGrpSpPr/>
          <p:nvPr/>
        </p:nvGrpSpPr>
        <p:grpSpPr>
          <a:xfrm>
            <a:off x="4235318" y="3518805"/>
            <a:ext cx="154327" cy="139247"/>
            <a:chOff x="2304918" y="4537980"/>
            <a:chExt cx="154327" cy="139247"/>
          </a:xfrm>
        </p:grpSpPr>
        <p:sp>
          <p:nvSpPr>
            <p:cNvPr id="327" name="타원 326"/>
            <p:cNvSpPr/>
            <p:nvPr/>
          </p:nvSpPr>
          <p:spPr>
            <a:xfrm>
              <a:off x="2420352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타원 327"/>
            <p:cNvSpPr/>
            <p:nvPr/>
          </p:nvSpPr>
          <p:spPr>
            <a:xfrm>
              <a:off x="2304918" y="4537980"/>
              <a:ext cx="38893" cy="388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갈매기형 수장 328"/>
            <p:cNvSpPr/>
            <p:nvPr/>
          </p:nvSpPr>
          <p:spPr>
            <a:xfrm rot="5400000">
              <a:off x="2370065" y="4640487"/>
              <a:ext cx="25400" cy="48080"/>
            </a:xfrm>
            <a:prstGeom prst="chevron">
              <a:avLst>
                <a:gd name="adj" fmla="val 775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0" name="이등변 삼각형 329"/>
            <p:cNvSpPr/>
            <p:nvPr/>
          </p:nvSpPr>
          <p:spPr>
            <a:xfrm rot="10800000">
              <a:off x="2366001" y="4604643"/>
              <a:ext cx="33532" cy="289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1" name="직선 연결선 330"/>
            <p:cNvCxnSpPr>
              <a:stCxn id="330" idx="0"/>
              <a:endCxn id="329" idx="1"/>
            </p:cNvCxnSpPr>
            <p:nvPr/>
          </p:nvCxnSpPr>
          <p:spPr>
            <a:xfrm flipH="1">
              <a:off x="2382765" y="4633549"/>
              <a:ext cx="2" cy="37967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2" name="직선 연결선 331"/>
          <p:cNvCxnSpPr/>
          <p:nvPr/>
        </p:nvCxnSpPr>
        <p:spPr>
          <a:xfrm>
            <a:off x="1249671" y="182880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3" name="직선 연결선 332"/>
          <p:cNvCxnSpPr/>
          <p:nvPr/>
        </p:nvCxnSpPr>
        <p:spPr>
          <a:xfrm>
            <a:off x="852796" y="183896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0" y="733884"/>
            <a:ext cx="12192000" cy="170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아래와 같이 기본적으로 긴 꼬리를 가진 원숭이가 둥그런 시한 폭탄 위에서 폭탄을 굴리며 돌아다니는 형태를 갖는다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성은 일반 원숭이</a:t>
            </a:r>
            <a:r>
              <a:rPr lang="en-US" altLang="ko-KR" sz="1000" dirty="0" smtClean="0"/>
              <a:t>, 6</a:t>
            </a:r>
            <a:r>
              <a:rPr lang="ko-KR" altLang="en-US" sz="1000" smtClean="0"/>
              <a:t>성은 </a:t>
            </a:r>
            <a:r>
              <a:rPr lang="ko-KR" altLang="en-US" sz="1000" smtClean="0"/>
              <a:t>선원 </a:t>
            </a:r>
            <a:r>
              <a:rPr lang="ko-KR" altLang="en-US" sz="1000" smtClean="0"/>
              <a:t>복장을 하고 있는 </a:t>
            </a:r>
            <a:r>
              <a:rPr lang="en-US" altLang="ko-KR" sz="1000" dirty="0" smtClean="0"/>
              <a:t>1</a:t>
            </a:r>
            <a:r>
              <a:rPr lang="ko-KR" altLang="en-US" sz="1000" smtClean="0"/>
              <a:t>등 항해사 원숭이</a:t>
            </a:r>
            <a:r>
              <a:rPr lang="en-US" altLang="ko-KR" sz="1000" dirty="0" smtClean="0"/>
              <a:t>, 7</a:t>
            </a:r>
            <a:r>
              <a:rPr lang="ko-KR" altLang="en-US" sz="1000" smtClean="0"/>
              <a:t>성은 선장 원숭이가 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폭탄과 선장 모자에 바나나 모양으로 꾸며진 해적 표식이 그려져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사람처럼 </a:t>
            </a:r>
            <a:r>
              <a:rPr lang="en-US" altLang="ko-KR" sz="1000" dirty="0" smtClean="0"/>
              <a:t>2</a:t>
            </a:r>
            <a:r>
              <a:rPr lang="ko-KR" altLang="en-US" sz="1000" smtClean="0"/>
              <a:t>발로 걷고 두손으로 도구를 이용한다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160" name="타원 159"/>
          <p:cNvSpPr/>
          <p:nvPr/>
        </p:nvSpPr>
        <p:spPr>
          <a:xfrm>
            <a:off x="7841631" y="4343469"/>
            <a:ext cx="1698171" cy="169817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2" name="구부러진 연결선 161"/>
          <p:cNvCxnSpPr>
            <a:stCxn id="163" idx="0"/>
          </p:cNvCxnSpPr>
          <p:nvPr/>
        </p:nvCxnSpPr>
        <p:spPr>
          <a:xfrm flipV="1">
            <a:off x="9559700" y="4517783"/>
            <a:ext cx="169879" cy="175201"/>
          </a:xfrm>
          <a:prstGeom prst="curved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3" name="사다리꼴 162"/>
          <p:cNvSpPr/>
          <p:nvPr/>
        </p:nvSpPr>
        <p:spPr>
          <a:xfrm rot="3770474">
            <a:off x="9312686" y="4642444"/>
            <a:ext cx="328568" cy="185964"/>
          </a:xfrm>
          <a:prstGeom prst="trapezoi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5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27238" r="25805" b="15048"/>
          <a:stretch/>
        </p:blipFill>
        <p:spPr bwMode="auto">
          <a:xfrm>
            <a:off x="8101878" y="4678089"/>
            <a:ext cx="1207399" cy="97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타원 165"/>
          <p:cNvSpPr/>
          <p:nvPr/>
        </p:nvSpPr>
        <p:spPr>
          <a:xfrm>
            <a:off x="8361926" y="3030265"/>
            <a:ext cx="914400" cy="1042989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/>
          <p:cNvSpPr/>
          <p:nvPr/>
        </p:nvSpPr>
        <p:spPr>
          <a:xfrm rot="948599">
            <a:off x="8409775" y="3763350"/>
            <a:ext cx="337264" cy="7283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/>
          <p:cNvSpPr/>
          <p:nvPr/>
        </p:nvSpPr>
        <p:spPr>
          <a:xfrm>
            <a:off x="8848794" y="3809997"/>
            <a:ext cx="337264" cy="72839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/>
          <p:cNvSpPr/>
          <p:nvPr/>
        </p:nvSpPr>
        <p:spPr>
          <a:xfrm rot="1414408">
            <a:off x="8213802" y="3164429"/>
            <a:ext cx="170049" cy="98149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타원 190"/>
          <p:cNvSpPr/>
          <p:nvPr/>
        </p:nvSpPr>
        <p:spPr>
          <a:xfrm rot="3408498">
            <a:off x="9248853" y="2599279"/>
            <a:ext cx="170049" cy="98149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1" name="그룹 200"/>
          <p:cNvGrpSpPr/>
          <p:nvPr/>
        </p:nvGrpSpPr>
        <p:grpSpPr>
          <a:xfrm rot="19459954">
            <a:off x="7480849" y="2724307"/>
            <a:ext cx="583329" cy="1535853"/>
            <a:chOff x="1728717" y="1994675"/>
            <a:chExt cx="583329" cy="1535853"/>
          </a:xfrm>
          <a:solidFill>
            <a:schemeClr val="bg1">
              <a:lumMod val="75000"/>
            </a:schemeClr>
          </a:solidFill>
        </p:grpSpPr>
        <p:sp>
          <p:nvSpPr>
            <p:cNvPr id="227" name="달 226"/>
            <p:cNvSpPr/>
            <p:nvPr/>
          </p:nvSpPr>
          <p:spPr>
            <a:xfrm rot="1058435">
              <a:off x="1854846" y="1994675"/>
              <a:ext cx="457200" cy="1221143"/>
            </a:xfrm>
            <a:prstGeom prst="moon">
              <a:avLst>
                <a:gd name="adj" fmla="val 639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현 236"/>
            <p:cNvSpPr/>
            <p:nvPr/>
          </p:nvSpPr>
          <p:spPr>
            <a:xfrm rot="7200000">
              <a:off x="1728717" y="2986659"/>
              <a:ext cx="467061" cy="467061"/>
            </a:xfrm>
            <a:prstGeom prst="chord">
              <a:avLst>
                <a:gd name="adj1" fmla="val 2700000"/>
                <a:gd name="adj2" fmla="val 151227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898227" y="3266743"/>
              <a:ext cx="123496" cy="2637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2" name="그룹 201"/>
          <p:cNvGrpSpPr/>
          <p:nvPr/>
        </p:nvGrpSpPr>
        <p:grpSpPr>
          <a:xfrm rot="19545915">
            <a:off x="9570342" y="2483618"/>
            <a:ext cx="631244" cy="344006"/>
            <a:chOff x="2284866" y="2718264"/>
            <a:chExt cx="1016625" cy="554026"/>
          </a:xfrm>
          <a:solidFill>
            <a:schemeClr val="bg1">
              <a:lumMod val="75000"/>
            </a:schemeClr>
          </a:solidFill>
        </p:grpSpPr>
        <p:sp>
          <p:nvSpPr>
            <p:cNvPr id="216" name="직사각형 215"/>
            <p:cNvSpPr/>
            <p:nvPr/>
          </p:nvSpPr>
          <p:spPr>
            <a:xfrm>
              <a:off x="2284866" y="2763334"/>
              <a:ext cx="740274" cy="277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2284866" y="2995244"/>
              <a:ext cx="229734" cy="277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다리꼴 217"/>
            <p:cNvSpPr/>
            <p:nvPr/>
          </p:nvSpPr>
          <p:spPr>
            <a:xfrm rot="16200000">
              <a:off x="2668363" y="2437678"/>
              <a:ext cx="352541" cy="91371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4" name="폭발 2 213"/>
          <p:cNvSpPr/>
          <p:nvPr/>
        </p:nvSpPr>
        <p:spPr>
          <a:xfrm>
            <a:off x="9629610" y="4352332"/>
            <a:ext cx="221387" cy="22138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자유형 214"/>
          <p:cNvSpPr/>
          <p:nvPr/>
        </p:nvSpPr>
        <p:spPr>
          <a:xfrm rot="20360438" flipH="1">
            <a:off x="8800937" y="3126596"/>
            <a:ext cx="1506858" cy="762847"/>
          </a:xfrm>
          <a:custGeom>
            <a:avLst/>
            <a:gdLst>
              <a:gd name="connsiteX0" fmla="*/ 1857375 w 1857375"/>
              <a:gd name="connsiteY0" fmla="*/ 476250 h 914400"/>
              <a:gd name="connsiteX1" fmla="*/ 1828800 w 1857375"/>
              <a:gd name="connsiteY1" fmla="*/ 523875 h 914400"/>
              <a:gd name="connsiteX2" fmla="*/ 1819275 w 1857375"/>
              <a:gd name="connsiteY2" fmla="*/ 552450 h 914400"/>
              <a:gd name="connsiteX3" fmla="*/ 1790700 w 1857375"/>
              <a:gd name="connsiteY3" fmla="*/ 581025 h 914400"/>
              <a:gd name="connsiteX4" fmla="*/ 1743075 w 1857375"/>
              <a:gd name="connsiteY4" fmla="*/ 628650 h 914400"/>
              <a:gd name="connsiteX5" fmla="*/ 1733550 w 1857375"/>
              <a:gd name="connsiteY5" fmla="*/ 657225 h 914400"/>
              <a:gd name="connsiteX6" fmla="*/ 1676400 w 1857375"/>
              <a:gd name="connsiteY6" fmla="*/ 704850 h 914400"/>
              <a:gd name="connsiteX7" fmla="*/ 1619250 w 1857375"/>
              <a:gd name="connsiteY7" fmla="*/ 714375 h 914400"/>
              <a:gd name="connsiteX8" fmla="*/ 1485900 w 1857375"/>
              <a:gd name="connsiteY8" fmla="*/ 733425 h 914400"/>
              <a:gd name="connsiteX9" fmla="*/ 1323975 w 1857375"/>
              <a:gd name="connsiteY9" fmla="*/ 723900 h 914400"/>
              <a:gd name="connsiteX10" fmla="*/ 1295400 w 1857375"/>
              <a:gd name="connsiteY10" fmla="*/ 714375 h 914400"/>
              <a:gd name="connsiteX11" fmla="*/ 1257300 w 1857375"/>
              <a:gd name="connsiteY11" fmla="*/ 704850 h 914400"/>
              <a:gd name="connsiteX12" fmla="*/ 1200150 w 1857375"/>
              <a:gd name="connsiteY12" fmla="*/ 685800 h 914400"/>
              <a:gd name="connsiteX13" fmla="*/ 1171575 w 1857375"/>
              <a:gd name="connsiteY13" fmla="*/ 676275 h 914400"/>
              <a:gd name="connsiteX14" fmla="*/ 1143000 w 1857375"/>
              <a:gd name="connsiteY14" fmla="*/ 619125 h 914400"/>
              <a:gd name="connsiteX15" fmla="*/ 1133475 w 1857375"/>
              <a:gd name="connsiteY15" fmla="*/ 590550 h 914400"/>
              <a:gd name="connsiteX16" fmla="*/ 1114425 w 1857375"/>
              <a:gd name="connsiteY16" fmla="*/ 561975 h 914400"/>
              <a:gd name="connsiteX17" fmla="*/ 1104900 w 1857375"/>
              <a:gd name="connsiteY17" fmla="*/ 533400 h 914400"/>
              <a:gd name="connsiteX18" fmla="*/ 1076325 w 1857375"/>
              <a:gd name="connsiteY18" fmla="*/ 514350 h 914400"/>
              <a:gd name="connsiteX19" fmla="*/ 1047750 w 1857375"/>
              <a:gd name="connsiteY19" fmla="*/ 428625 h 914400"/>
              <a:gd name="connsiteX20" fmla="*/ 1038225 w 1857375"/>
              <a:gd name="connsiteY20" fmla="*/ 400050 h 914400"/>
              <a:gd name="connsiteX21" fmla="*/ 1019175 w 1857375"/>
              <a:gd name="connsiteY21" fmla="*/ 371475 h 914400"/>
              <a:gd name="connsiteX22" fmla="*/ 1009650 w 1857375"/>
              <a:gd name="connsiteY22" fmla="*/ 342900 h 914400"/>
              <a:gd name="connsiteX23" fmla="*/ 971550 w 1857375"/>
              <a:gd name="connsiteY23" fmla="*/ 285750 h 914400"/>
              <a:gd name="connsiteX24" fmla="*/ 952500 w 1857375"/>
              <a:gd name="connsiteY24" fmla="*/ 257175 h 914400"/>
              <a:gd name="connsiteX25" fmla="*/ 895350 w 1857375"/>
              <a:gd name="connsiteY25" fmla="*/ 219075 h 914400"/>
              <a:gd name="connsiteX26" fmla="*/ 857250 w 1857375"/>
              <a:gd name="connsiteY26" fmla="*/ 161925 h 914400"/>
              <a:gd name="connsiteX27" fmla="*/ 800100 w 1857375"/>
              <a:gd name="connsiteY27" fmla="*/ 142875 h 914400"/>
              <a:gd name="connsiteX28" fmla="*/ 781050 w 1857375"/>
              <a:gd name="connsiteY28" fmla="*/ 114300 h 914400"/>
              <a:gd name="connsiteX29" fmla="*/ 695325 w 1857375"/>
              <a:gd name="connsiteY29" fmla="*/ 66675 h 914400"/>
              <a:gd name="connsiteX30" fmla="*/ 666750 w 1857375"/>
              <a:gd name="connsiteY30" fmla="*/ 47625 h 914400"/>
              <a:gd name="connsiteX31" fmla="*/ 628650 w 1857375"/>
              <a:gd name="connsiteY31" fmla="*/ 38100 h 914400"/>
              <a:gd name="connsiteX32" fmla="*/ 571500 w 1857375"/>
              <a:gd name="connsiteY32" fmla="*/ 19050 h 914400"/>
              <a:gd name="connsiteX33" fmla="*/ 542925 w 1857375"/>
              <a:gd name="connsiteY33" fmla="*/ 9525 h 914400"/>
              <a:gd name="connsiteX34" fmla="*/ 504825 w 1857375"/>
              <a:gd name="connsiteY34" fmla="*/ 0 h 914400"/>
              <a:gd name="connsiteX35" fmla="*/ 390525 w 1857375"/>
              <a:gd name="connsiteY35" fmla="*/ 9525 h 914400"/>
              <a:gd name="connsiteX36" fmla="*/ 295275 w 1857375"/>
              <a:gd name="connsiteY36" fmla="*/ 38100 h 914400"/>
              <a:gd name="connsiteX37" fmla="*/ 266700 w 1857375"/>
              <a:gd name="connsiteY37" fmla="*/ 47625 h 914400"/>
              <a:gd name="connsiteX38" fmla="*/ 180975 w 1857375"/>
              <a:gd name="connsiteY38" fmla="*/ 114300 h 914400"/>
              <a:gd name="connsiteX39" fmla="*/ 123825 w 1857375"/>
              <a:gd name="connsiteY39" fmla="*/ 161925 h 914400"/>
              <a:gd name="connsiteX40" fmla="*/ 85725 w 1857375"/>
              <a:gd name="connsiteY40" fmla="*/ 219075 h 914400"/>
              <a:gd name="connsiteX41" fmla="*/ 66675 w 1857375"/>
              <a:gd name="connsiteY41" fmla="*/ 247650 h 914400"/>
              <a:gd name="connsiteX42" fmla="*/ 57150 w 1857375"/>
              <a:gd name="connsiteY42" fmla="*/ 276225 h 914400"/>
              <a:gd name="connsiteX43" fmla="*/ 19050 w 1857375"/>
              <a:gd name="connsiteY43" fmla="*/ 333375 h 914400"/>
              <a:gd name="connsiteX44" fmla="*/ 0 w 1857375"/>
              <a:gd name="connsiteY44" fmla="*/ 400050 h 914400"/>
              <a:gd name="connsiteX45" fmla="*/ 19050 w 1857375"/>
              <a:gd name="connsiteY45" fmla="*/ 695325 h 914400"/>
              <a:gd name="connsiteX46" fmla="*/ 66675 w 1857375"/>
              <a:gd name="connsiteY46" fmla="*/ 781050 h 914400"/>
              <a:gd name="connsiteX47" fmla="*/ 95250 w 1857375"/>
              <a:gd name="connsiteY47" fmla="*/ 800100 h 914400"/>
              <a:gd name="connsiteX48" fmla="*/ 123825 w 1857375"/>
              <a:gd name="connsiteY48" fmla="*/ 828675 h 914400"/>
              <a:gd name="connsiteX49" fmla="*/ 152400 w 1857375"/>
              <a:gd name="connsiteY49" fmla="*/ 838200 h 914400"/>
              <a:gd name="connsiteX50" fmla="*/ 180975 w 1857375"/>
              <a:gd name="connsiteY50" fmla="*/ 857250 h 914400"/>
              <a:gd name="connsiteX51" fmla="*/ 209550 w 1857375"/>
              <a:gd name="connsiteY51" fmla="*/ 885825 h 914400"/>
              <a:gd name="connsiteX52" fmla="*/ 333375 w 1857375"/>
              <a:gd name="connsiteY52" fmla="*/ 914400 h 914400"/>
              <a:gd name="connsiteX53" fmla="*/ 485775 w 1857375"/>
              <a:gd name="connsiteY53" fmla="*/ 904875 h 914400"/>
              <a:gd name="connsiteX54" fmla="*/ 514350 w 1857375"/>
              <a:gd name="connsiteY54" fmla="*/ 895350 h 914400"/>
              <a:gd name="connsiteX55" fmla="*/ 561975 w 1857375"/>
              <a:gd name="connsiteY55" fmla="*/ 857250 h 914400"/>
              <a:gd name="connsiteX56" fmla="*/ 571500 w 1857375"/>
              <a:gd name="connsiteY56" fmla="*/ 828675 h 914400"/>
              <a:gd name="connsiteX57" fmla="*/ 619125 w 1857375"/>
              <a:gd name="connsiteY57" fmla="*/ 781050 h 914400"/>
              <a:gd name="connsiteX58" fmla="*/ 638175 w 1857375"/>
              <a:gd name="connsiteY58" fmla="*/ 723900 h 914400"/>
              <a:gd name="connsiteX59" fmla="*/ 628650 w 1857375"/>
              <a:gd name="connsiteY59" fmla="*/ 60007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57375" h="914400">
                <a:moveTo>
                  <a:pt x="1857375" y="476250"/>
                </a:moveTo>
                <a:cubicBezTo>
                  <a:pt x="1847850" y="492125"/>
                  <a:pt x="1837079" y="507316"/>
                  <a:pt x="1828800" y="523875"/>
                </a:cubicBezTo>
                <a:cubicBezTo>
                  <a:pt x="1824310" y="532855"/>
                  <a:pt x="1824844" y="544096"/>
                  <a:pt x="1819275" y="552450"/>
                </a:cubicBezTo>
                <a:cubicBezTo>
                  <a:pt x="1811803" y="563658"/>
                  <a:pt x="1799324" y="570677"/>
                  <a:pt x="1790700" y="581025"/>
                </a:cubicBezTo>
                <a:cubicBezTo>
                  <a:pt x="1751013" y="628650"/>
                  <a:pt x="1795462" y="593725"/>
                  <a:pt x="1743075" y="628650"/>
                </a:cubicBezTo>
                <a:cubicBezTo>
                  <a:pt x="1739900" y="638175"/>
                  <a:pt x="1739119" y="648871"/>
                  <a:pt x="1733550" y="657225"/>
                </a:cubicBezTo>
                <a:cubicBezTo>
                  <a:pt x="1725971" y="668594"/>
                  <a:pt x="1691461" y="699830"/>
                  <a:pt x="1676400" y="704850"/>
                </a:cubicBezTo>
                <a:cubicBezTo>
                  <a:pt x="1658078" y="710957"/>
                  <a:pt x="1638188" y="710587"/>
                  <a:pt x="1619250" y="714375"/>
                </a:cubicBezTo>
                <a:cubicBezTo>
                  <a:pt x="1515667" y="735092"/>
                  <a:pt x="1678336" y="714181"/>
                  <a:pt x="1485900" y="733425"/>
                </a:cubicBezTo>
                <a:cubicBezTo>
                  <a:pt x="1431925" y="730250"/>
                  <a:pt x="1377775" y="729280"/>
                  <a:pt x="1323975" y="723900"/>
                </a:cubicBezTo>
                <a:cubicBezTo>
                  <a:pt x="1313985" y="722901"/>
                  <a:pt x="1305054" y="717133"/>
                  <a:pt x="1295400" y="714375"/>
                </a:cubicBezTo>
                <a:cubicBezTo>
                  <a:pt x="1282813" y="710779"/>
                  <a:pt x="1269839" y="708612"/>
                  <a:pt x="1257300" y="704850"/>
                </a:cubicBezTo>
                <a:cubicBezTo>
                  <a:pt x="1238066" y="699080"/>
                  <a:pt x="1219200" y="692150"/>
                  <a:pt x="1200150" y="685800"/>
                </a:cubicBezTo>
                <a:lnTo>
                  <a:pt x="1171575" y="676275"/>
                </a:lnTo>
                <a:cubicBezTo>
                  <a:pt x="1147634" y="604451"/>
                  <a:pt x="1179929" y="692983"/>
                  <a:pt x="1143000" y="619125"/>
                </a:cubicBezTo>
                <a:cubicBezTo>
                  <a:pt x="1138510" y="610145"/>
                  <a:pt x="1137965" y="599530"/>
                  <a:pt x="1133475" y="590550"/>
                </a:cubicBezTo>
                <a:cubicBezTo>
                  <a:pt x="1128355" y="580311"/>
                  <a:pt x="1119545" y="572214"/>
                  <a:pt x="1114425" y="561975"/>
                </a:cubicBezTo>
                <a:cubicBezTo>
                  <a:pt x="1109935" y="552995"/>
                  <a:pt x="1111172" y="541240"/>
                  <a:pt x="1104900" y="533400"/>
                </a:cubicBezTo>
                <a:cubicBezTo>
                  <a:pt x="1097749" y="524461"/>
                  <a:pt x="1085850" y="520700"/>
                  <a:pt x="1076325" y="514350"/>
                </a:cubicBezTo>
                <a:lnTo>
                  <a:pt x="1047750" y="428625"/>
                </a:lnTo>
                <a:cubicBezTo>
                  <a:pt x="1044575" y="419100"/>
                  <a:pt x="1043794" y="408404"/>
                  <a:pt x="1038225" y="400050"/>
                </a:cubicBezTo>
                <a:cubicBezTo>
                  <a:pt x="1031875" y="390525"/>
                  <a:pt x="1024295" y="381714"/>
                  <a:pt x="1019175" y="371475"/>
                </a:cubicBezTo>
                <a:cubicBezTo>
                  <a:pt x="1014685" y="362495"/>
                  <a:pt x="1014526" y="351677"/>
                  <a:pt x="1009650" y="342900"/>
                </a:cubicBezTo>
                <a:cubicBezTo>
                  <a:pt x="998531" y="322886"/>
                  <a:pt x="984250" y="304800"/>
                  <a:pt x="971550" y="285750"/>
                </a:cubicBezTo>
                <a:cubicBezTo>
                  <a:pt x="965200" y="276225"/>
                  <a:pt x="962025" y="263525"/>
                  <a:pt x="952500" y="257175"/>
                </a:cubicBezTo>
                <a:lnTo>
                  <a:pt x="895350" y="219075"/>
                </a:lnTo>
                <a:cubicBezTo>
                  <a:pt x="882650" y="200025"/>
                  <a:pt x="878970" y="169165"/>
                  <a:pt x="857250" y="161925"/>
                </a:cubicBezTo>
                <a:lnTo>
                  <a:pt x="800100" y="142875"/>
                </a:lnTo>
                <a:cubicBezTo>
                  <a:pt x="793750" y="133350"/>
                  <a:pt x="789665" y="121838"/>
                  <a:pt x="781050" y="114300"/>
                </a:cubicBezTo>
                <a:cubicBezTo>
                  <a:pt x="700963" y="44224"/>
                  <a:pt x="752015" y="95020"/>
                  <a:pt x="695325" y="66675"/>
                </a:cubicBezTo>
                <a:cubicBezTo>
                  <a:pt x="685086" y="61555"/>
                  <a:pt x="677272" y="52134"/>
                  <a:pt x="666750" y="47625"/>
                </a:cubicBezTo>
                <a:cubicBezTo>
                  <a:pt x="654718" y="42468"/>
                  <a:pt x="641189" y="41862"/>
                  <a:pt x="628650" y="38100"/>
                </a:cubicBezTo>
                <a:cubicBezTo>
                  <a:pt x="609416" y="32330"/>
                  <a:pt x="590550" y="25400"/>
                  <a:pt x="571500" y="19050"/>
                </a:cubicBezTo>
                <a:cubicBezTo>
                  <a:pt x="561975" y="15875"/>
                  <a:pt x="552665" y="11960"/>
                  <a:pt x="542925" y="9525"/>
                </a:cubicBezTo>
                <a:lnTo>
                  <a:pt x="504825" y="0"/>
                </a:lnTo>
                <a:cubicBezTo>
                  <a:pt x="466725" y="3175"/>
                  <a:pt x="428462" y="4783"/>
                  <a:pt x="390525" y="9525"/>
                </a:cubicBezTo>
                <a:cubicBezTo>
                  <a:pt x="367493" y="12404"/>
                  <a:pt x="311849" y="32575"/>
                  <a:pt x="295275" y="38100"/>
                </a:cubicBezTo>
                <a:cubicBezTo>
                  <a:pt x="285750" y="41275"/>
                  <a:pt x="275054" y="42056"/>
                  <a:pt x="266700" y="47625"/>
                </a:cubicBezTo>
                <a:cubicBezTo>
                  <a:pt x="122257" y="143920"/>
                  <a:pt x="270504" y="39693"/>
                  <a:pt x="180975" y="114300"/>
                </a:cubicBezTo>
                <a:cubicBezTo>
                  <a:pt x="146217" y="143265"/>
                  <a:pt x="154582" y="122381"/>
                  <a:pt x="123825" y="161925"/>
                </a:cubicBezTo>
                <a:cubicBezTo>
                  <a:pt x="109769" y="179997"/>
                  <a:pt x="98425" y="200025"/>
                  <a:pt x="85725" y="219075"/>
                </a:cubicBezTo>
                <a:cubicBezTo>
                  <a:pt x="79375" y="228600"/>
                  <a:pt x="70295" y="236790"/>
                  <a:pt x="66675" y="247650"/>
                </a:cubicBezTo>
                <a:cubicBezTo>
                  <a:pt x="63500" y="257175"/>
                  <a:pt x="62026" y="267448"/>
                  <a:pt x="57150" y="276225"/>
                </a:cubicBezTo>
                <a:cubicBezTo>
                  <a:pt x="46031" y="296239"/>
                  <a:pt x="26290" y="311655"/>
                  <a:pt x="19050" y="333375"/>
                </a:cubicBezTo>
                <a:cubicBezTo>
                  <a:pt x="5385" y="374369"/>
                  <a:pt x="11960" y="352210"/>
                  <a:pt x="0" y="400050"/>
                </a:cubicBezTo>
                <a:cubicBezTo>
                  <a:pt x="4180" y="508733"/>
                  <a:pt x="-5507" y="597097"/>
                  <a:pt x="19050" y="695325"/>
                </a:cubicBezTo>
                <a:cubicBezTo>
                  <a:pt x="25998" y="723117"/>
                  <a:pt x="45392" y="766861"/>
                  <a:pt x="66675" y="781050"/>
                </a:cubicBezTo>
                <a:cubicBezTo>
                  <a:pt x="76200" y="787400"/>
                  <a:pt x="86456" y="792771"/>
                  <a:pt x="95250" y="800100"/>
                </a:cubicBezTo>
                <a:cubicBezTo>
                  <a:pt x="105598" y="808724"/>
                  <a:pt x="112617" y="821203"/>
                  <a:pt x="123825" y="828675"/>
                </a:cubicBezTo>
                <a:cubicBezTo>
                  <a:pt x="132179" y="834244"/>
                  <a:pt x="143420" y="833710"/>
                  <a:pt x="152400" y="838200"/>
                </a:cubicBezTo>
                <a:cubicBezTo>
                  <a:pt x="162639" y="843320"/>
                  <a:pt x="172181" y="849921"/>
                  <a:pt x="180975" y="857250"/>
                </a:cubicBezTo>
                <a:cubicBezTo>
                  <a:pt x="191323" y="865874"/>
                  <a:pt x="197775" y="879283"/>
                  <a:pt x="209550" y="885825"/>
                </a:cubicBezTo>
                <a:cubicBezTo>
                  <a:pt x="245757" y="905940"/>
                  <a:pt x="294049" y="908782"/>
                  <a:pt x="333375" y="914400"/>
                </a:cubicBezTo>
                <a:cubicBezTo>
                  <a:pt x="384175" y="911225"/>
                  <a:pt x="435156" y="910203"/>
                  <a:pt x="485775" y="904875"/>
                </a:cubicBezTo>
                <a:cubicBezTo>
                  <a:pt x="495760" y="903824"/>
                  <a:pt x="506510" y="901622"/>
                  <a:pt x="514350" y="895350"/>
                </a:cubicBezTo>
                <a:cubicBezTo>
                  <a:pt x="575898" y="846111"/>
                  <a:pt x="490151" y="881191"/>
                  <a:pt x="561975" y="857250"/>
                </a:cubicBezTo>
                <a:cubicBezTo>
                  <a:pt x="565150" y="847725"/>
                  <a:pt x="565228" y="836515"/>
                  <a:pt x="571500" y="828675"/>
                </a:cubicBezTo>
                <a:cubicBezTo>
                  <a:pt x="612775" y="777081"/>
                  <a:pt x="590550" y="845344"/>
                  <a:pt x="619125" y="781050"/>
                </a:cubicBezTo>
                <a:cubicBezTo>
                  <a:pt x="627280" y="762700"/>
                  <a:pt x="638175" y="723900"/>
                  <a:pt x="638175" y="723900"/>
                </a:cubicBezTo>
                <a:cubicBezTo>
                  <a:pt x="628075" y="612801"/>
                  <a:pt x="628650" y="654194"/>
                  <a:pt x="628650" y="600075"/>
                </a:cubicBezTo>
              </a:path>
            </a:pathLst>
          </a:cu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타원 414"/>
          <p:cNvSpPr/>
          <p:nvPr/>
        </p:nvSpPr>
        <p:spPr>
          <a:xfrm>
            <a:off x="8442879" y="3108611"/>
            <a:ext cx="755703" cy="86197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/>
          <p:cNvSpPr/>
          <p:nvPr/>
        </p:nvSpPr>
        <p:spPr>
          <a:xfrm>
            <a:off x="8366045" y="2347166"/>
            <a:ext cx="914400" cy="83228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8232491" y="2604401"/>
            <a:ext cx="206112" cy="3001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9191108" y="2604401"/>
            <a:ext cx="206112" cy="30017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/>
          <p:cNvSpPr/>
          <p:nvPr/>
        </p:nvSpPr>
        <p:spPr>
          <a:xfrm>
            <a:off x="8525405" y="2413736"/>
            <a:ext cx="567771" cy="51678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/>
          <p:cNvSpPr/>
          <p:nvPr/>
        </p:nvSpPr>
        <p:spPr>
          <a:xfrm>
            <a:off x="8433821" y="2566491"/>
            <a:ext cx="755703" cy="568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8" name="그룹 177"/>
          <p:cNvGrpSpPr/>
          <p:nvPr/>
        </p:nvGrpSpPr>
        <p:grpSpPr>
          <a:xfrm>
            <a:off x="8156782" y="1891594"/>
            <a:ext cx="1391179" cy="696441"/>
            <a:chOff x="7360920" y="1504484"/>
            <a:chExt cx="1851660" cy="926963"/>
          </a:xfrm>
        </p:grpSpPr>
        <p:sp>
          <p:nvSpPr>
            <p:cNvPr id="261" name="자유형 260"/>
            <p:cNvSpPr/>
            <p:nvPr/>
          </p:nvSpPr>
          <p:spPr>
            <a:xfrm>
              <a:off x="7360920" y="1837087"/>
              <a:ext cx="1851660" cy="594360"/>
            </a:xfrm>
            <a:custGeom>
              <a:avLst/>
              <a:gdLst>
                <a:gd name="connsiteX0" fmla="*/ 388620 w 1851660"/>
                <a:gd name="connsiteY0" fmla="*/ 0 h 594360"/>
                <a:gd name="connsiteX1" fmla="*/ 281940 w 1851660"/>
                <a:gd name="connsiteY1" fmla="*/ 144780 h 594360"/>
                <a:gd name="connsiteX2" fmla="*/ 0 w 1851660"/>
                <a:gd name="connsiteY2" fmla="*/ 45720 h 594360"/>
                <a:gd name="connsiteX3" fmla="*/ 68580 w 1851660"/>
                <a:gd name="connsiteY3" fmla="*/ 449580 h 594360"/>
                <a:gd name="connsiteX4" fmla="*/ 883920 w 1851660"/>
                <a:gd name="connsiteY4" fmla="*/ 594360 h 594360"/>
                <a:gd name="connsiteX5" fmla="*/ 1706880 w 1851660"/>
                <a:gd name="connsiteY5" fmla="*/ 457200 h 594360"/>
                <a:gd name="connsiteX6" fmla="*/ 1851660 w 1851660"/>
                <a:gd name="connsiteY6" fmla="*/ 30480 h 594360"/>
                <a:gd name="connsiteX7" fmla="*/ 1493520 w 1851660"/>
                <a:gd name="connsiteY7" fmla="*/ 129540 h 594360"/>
                <a:gd name="connsiteX8" fmla="*/ 1402080 w 1851660"/>
                <a:gd name="connsiteY8" fmla="*/ 60960 h 594360"/>
                <a:gd name="connsiteX9" fmla="*/ 388620 w 1851660"/>
                <a:gd name="connsiteY9" fmla="*/ 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1660" h="594360">
                  <a:moveTo>
                    <a:pt x="388620" y="0"/>
                  </a:moveTo>
                  <a:lnTo>
                    <a:pt x="281940" y="144780"/>
                  </a:lnTo>
                  <a:lnTo>
                    <a:pt x="0" y="45720"/>
                  </a:lnTo>
                  <a:lnTo>
                    <a:pt x="68580" y="449580"/>
                  </a:lnTo>
                  <a:lnTo>
                    <a:pt x="883920" y="594360"/>
                  </a:lnTo>
                  <a:lnTo>
                    <a:pt x="1706880" y="457200"/>
                  </a:lnTo>
                  <a:lnTo>
                    <a:pt x="1851660" y="30480"/>
                  </a:lnTo>
                  <a:lnTo>
                    <a:pt x="1493520" y="129540"/>
                  </a:lnTo>
                  <a:lnTo>
                    <a:pt x="1402080" y="60960"/>
                  </a:lnTo>
                  <a:lnTo>
                    <a:pt x="38862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타원 261"/>
            <p:cNvSpPr/>
            <p:nvPr/>
          </p:nvSpPr>
          <p:spPr>
            <a:xfrm>
              <a:off x="7733128" y="1504484"/>
              <a:ext cx="1067971" cy="79748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1" name="타원 180"/>
          <p:cNvSpPr/>
          <p:nvPr/>
        </p:nvSpPr>
        <p:spPr>
          <a:xfrm>
            <a:off x="8887291" y="2633614"/>
            <a:ext cx="151141" cy="15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타원 181"/>
          <p:cNvSpPr/>
          <p:nvPr/>
        </p:nvSpPr>
        <p:spPr>
          <a:xfrm>
            <a:off x="8580900" y="2633614"/>
            <a:ext cx="151141" cy="15114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8" name="그룹 187"/>
          <p:cNvGrpSpPr/>
          <p:nvPr/>
        </p:nvGrpSpPr>
        <p:grpSpPr>
          <a:xfrm>
            <a:off x="8718055" y="2816697"/>
            <a:ext cx="186846" cy="226106"/>
            <a:chOff x="2749550" y="2525039"/>
            <a:chExt cx="484632" cy="586461"/>
          </a:xfrm>
        </p:grpSpPr>
        <p:sp>
          <p:nvSpPr>
            <p:cNvPr id="257" name="갈매기형 수장 256"/>
            <p:cNvSpPr/>
            <p:nvPr/>
          </p:nvSpPr>
          <p:spPr>
            <a:xfrm rot="5400000">
              <a:off x="2863857" y="2741175"/>
              <a:ext cx="256018" cy="484632"/>
            </a:xfrm>
            <a:prstGeom prst="chevron">
              <a:avLst>
                <a:gd name="adj" fmla="val 775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이등변 삼각형 257"/>
            <p:cNvSpPr/>
            <p:nvPr/>
          </p:nvSpPr>
          <p:spPr>
            <a:xfrm rot="10800000">
              <a:off x="2822878" y="2525039"/>
              <a:ext cx="337976" cy="291358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9" name="직선 연결선 258"/>
            <p:cNvCxnSpPr>
              <a:stCxn id="258" idx="0"/>
              <a:endCxn id="257" idx="1"/>
            </p:cNvCxnSpPr>
            <p:nvPr/>
          </p:nvCxnSpPr>
          <p:spPr>
            <a:xfrm>
              <a:off x="2991866" y="2816397"/>
              <a:ext cx="0" cy="2375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2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27238" r="25805" b="15048"/>
          <a:stretch/>
        </p:blipFill>
        <p:spPr bwMode="auto">
          <a:xfrm>
            <a:off x="8650380" y="2014910"/>
            <a:ext cx="384715" cy="31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순서도: 처리 195"/>
          <p:cNvSpPr/>
          <p:nvPr/>
        </p:nvSpPr>
        <p:spPr>
          <a:xfrm rot="17443516">
            <a:off x="7979369" y="3452135"/>
            <a:ext cx="743730" cy="18887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순서도: 처리 196"/>
          <p:cNvSpPr/>
          <p:nvPr/>
        </p:nvSpPr>
        <p:spPr>
          <a:xfrm rot="19502281">
            <a:off x="8940280" y="3014171"/>
            <a:ext cx="709490" cy="24375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사다리꼴 197"/>
          <p:cNvSpPr/>
          <p:nvPr/>
        </p:nvSpPr>
        <p:spPr>
          <a:xfrm>
            <a:off x="8251661" y="3163980"/>
            <a:ext cx="1079500" cy="557189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사다리꼴 202"/>
          <p:cNvSpPr/>
          <p:nvPr/>
        </p:nvSpPr>
        <p:spPr>
          <a:xfrm rot="10800000">
            <a:off x="8581873" y="3159882"/>
            <a:ext cx="503595" cy="557189"/>
          </a:xfrm>
          <a:prstGeom prst="trapezoi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사다리꼴 208"/>
          <p:cNvSpPr/>
          <p:nvPr/>
        </p:nvSpPr>
        <p:spPr>
          <a:xfrm rot="10800000">
            <a:off x="8600671" y="3278098"/>
            <a:ext cx="457814" cy="10652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다리꼴 209"/>
          <p:cNvSpPr/>
          <p:nvPr/>
        </p:nvSpPr>
        <p:spPr>
          <a:xfrm rot="10800000">
            <a:off x="8653298" y="3488007"/>
            <a:ext cx="359567" cy="106520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이등변 삼각형 211"/>
          <p:cNvSpPr/>
          <p:nvPr/>
        </p:nvSpPr>
        <p:spPr>
          <a:xfrm rot="15300000">
            <a:off x="8937461" y="3060769"/>
            <a:ext cx="260350" cy="342900"/>
          </a:xfrm>
          <a:prstGeom prst="triangle">
            <a:avLst>
              <a:gd name="adj" fmla="val 10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이등변 삼각형 212"/>
          <p:cNvSpPr/>
          <p:nvPr/>
        </p:nvSpPr>
        <p:spPr>
          <a:xfrm rot="6300000">
            <a:off x="8409064" y="3070783"/>
            <a:ext cx="260350" cy="342900"/>
          </a:xfrm>
          <a:prstGeom prst="triangle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199575" y="2347166"/>
            <a:ext cx="2466164" cy="4149355"/>
            <a:chOff x="1199575" y="2347166"/>
            <a:chExt cx="2466164" cy="4149355"/>
          </a:xfrm>
        </p:grpSpPr>
        <p:sp>
          <p:nvSpPr>
            <p:cNvPr id="264" name="타원 263"/>
            <p:cNvSpPr/>
            <p:nvPr/>
          </p:nvSpPr>
          <p:spPr>
            <a:xfrm>
              <a:off x="1199575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5" name="구부러진 연결선 264"/>
            <p:cNvCxnSpPr>
              <a:stCxn id="266" idx="0"/>
            </p:cNvCxnSpPr>
            <p:nvPr/>
          </p:nvCxnSpPr>
          <p:spPr>
            <a:xfrm flipV="1">
              <a:off x="2917644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사다리꼴 265"/>
            <p:cNvSpPr/>
            <p:nvPr/>
          </p:nvSpPr>
          <p:spPr>
            <a:xfrm rot="3770474">
              <a:off x="2670630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7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1459822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8" name="타원 267"/>
            <p:cNvSpPr/>
            <p:nvPr/>
          </p:nvSpPr>
          <p:spPr>
            <a:xfrm>
              <a:off x="1719870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타원 268"/>
            <p:cNvSpPr/>
            <p:nvPr/>
          </p:nvSpPr>
          <p:spPr>
            <a:xfrm>
              <a:off x="1723989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타원 269"/>
            <p:cNvSpPr/>
            <p:nvPr/>
          </p:nvSpPr>
          <p:spPr>
            <a:xfrm>
              <a:off x="1590435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타원 270"/>
            <p:cNvSpPr/>
            <p:nvPr/>
          </p:nvSpPr>
          <p:spPr>
            <a:xfrm>
              <a:off x="2549052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타원 271"/>
            <p:cNvSpPr/>
            <p:nvPr/>
          </p:nvSpPr>
          <p:spPr>
            <a:xfrm>
              <a:off x="1857156" y="2483728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/>
            <p:cNvSpPr/>
            <p:nvPr/>
          </p:nvSpPr>
          <p:spPr>
            <a:xfrm>
              <a:off x="1791765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/>
            <p:cNvSpPr/>
            <p:nvPr/>
          </p:nvSpPr>
          <p:spPr>
            <a:xfrm rot="948599">
              <a:off x="1767719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/>
            <p:cNvSpPr/>
            <p:nvPr/>
          </p:nvSpPr>
          <p:spPr>
            <a:xfrm>
              <a:off x="2206738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타원 281"/>
            <p:cNvSpPr/>
            <p:nvPr/>
          </p:nvSpPr>
          <p:spPr>
            <a:xfrm rot="1414408">
              <a:off x="1571746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/>
            <p:cNvSpPr/>
            <p:nvPr/>
          </p:nvSpPr>
          <p:spPr>
            <a:xfrm rot="3408498">
              <a:off x="2606797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폭발 2 296"/>
            <p:cNvSpPr/>
            <p:nvPr/>
          </p:nvSpPr>
          <p:spPr>
            <a:xfrm>
              <a:off x="2987554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 297"/>
            <p:cNvSpPr/>
            <p:nvPr/>
          </p:nvSpPr>
          <p:spPr>
            <a:xfrm rot="20360438" flipH="1">
              <a:off x="2158881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타원 411"/>
            <p:cNvSpPr/>
            <p:nvPr/>
          </p:nvSpPr>
          <p:spPr>
            <a:xfrm>
              <a:off x="2092900" y="2478530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타원 278"/>
            <p:cNvSpPr/>
            <p:nvPr/>
          </p:nvSpPr>
          <p:spPr>
            <a:xfrm>
              <a:off x="2245235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타원 279"/>
            <p:cNvSpPr/>
            <p:nvPr/>
          </p:nvSpPr>
          <p:spPr>
            <a:xfrm>
              <a:off x="1938844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1" name="그룹 280"/>
            <p:cNvGrpSpPr/>
            <p:nvPr/>
          </p:nvGrpSpPr>
          <p:grpSpPr>
            <a:xfrm>
              <a:off x="2075999" y="2816697"/>
              <a:ext cx="186846" cy="226106"/>
              <a:chOff x="2749550" y="2525039"/>
              <a:chExt cx="484632" cy="586461"/>
            </a:xfrm>
          </p:grpSpPr>
          <p:sp>
            <p:nvSpPr>
              <p:cNvPr id="309" name="갈매기형 수장 308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이등변 삼각형 309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1" name="직선 연결선 310"/>
              <p:cNvCxnSpPr>
                <a:stCxn id="310" idx="0"/>
                <a:endCxn id="309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3" name="타원 412"/>
            <p:cNvSpPr/>
            <p:nvPr/>
          </p:nvSpPr>
          <p:spPr>
            <a:xfrm>
              <a:off x="1794429" y="31467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54471" y="6127189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5</a:t>
              </a:r>
              <a:r>
                <a:rPr lang="ko-KR" altLang="en-US" smtClean="0"/>
                <a:t>성</a:t>
              </a:r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520603" y="2243136"/>
            <a:ext cx="2466164" cy="4268533"/>
            <a:chOff x="4520603" y="2243136"/>
            <a:chExt cx="2466164" cy="4268533"/>
          </a:xfrm>
        </p:grpSpPr>
        <p:sp>
          <p:nvSpPr>
            <p:cNvPr id="315" name="타원 314"/>
            <p:cNvSpPr/>
            <p:nvPr/>
          </p:nvSpPr>
          <p:spPr>
            <a:xfrm>
              <a:off x="4520603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6" name="구부러진 연결선 315"/>
            <p:cNvCxnSpPr>
              <a:stCxn id="317" idx="0"/>
            </p:cNvCxnSpPr>
            <p:nvPr/>
          </p:nvCxnSpPr>
          <p:spPr>
            <a:xfrm flipV="1">
              <a:off x="6238672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7" name="사다리꼴 316"/>
            <p:cNvSpPr/>
            <p:nvPr/>
          </p:nvSpPr>
          <p:spPr>
            <a:xfrm rot="3770474">
              <a:off x="5991658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8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780850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9" name="타원 318"/>
            <p:cNvSpPr/>
            <p:nvPr/>
          </p:nvSpPr>
          <p:spPr>
            <a:xfrm>
              <a:off x="5040898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/>
            <p:cNvSpPr/>
            <p:nvPr/>
          </p:nvSpPr>
          <p:spPr>
            <a:xfrm rot="948599">
              <a:off x="5088747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타원 326"/>
            <p:cNvSpPr/>
            <p:nvPr/>
          </p:nvSpPr>
          <p:spPr>
            <a:xfrm>
              <a:off x="5527766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/>
            <p:cNvSpPr/>
            <p:nvPr/>
          </p:nvSpPr>
          <p:spPr>
            <a:xfrm rot="1414408">
              <a:off x="4892774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/>
            <p:cNvSpPr/>
            <p:nvPr/>
          </p:nvSpPr>
          <p:spPr>
            <a:xfrm rot="3408498">
              <a:off x="5927825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폭발 2 347"/>
            <p:cNvSpPr/>
            <p:nvPr/>
          </p:nvSpPr>
          <p:spPr>
            <a:xfrm>
              <a:off x="6308582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자유형 348"/>
            <p:cNvSpPr/>
            <p:nvPr/>
          </p:nvSpPr>
          <p:spPr>
            <a:xfrm rot="20360438" flipH="1">
              <a:off x="5479909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타원 405"/>
            <p:cNvSpPr/>
            <p:nvPr/>
          </p:nvSpPr>
          <p:spPr>
            <a:xfrm>
              <a:off x="5248929" y="3026262"/>
              <a:ext cx="499407" cy="18128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타원 413"/>
            <p:cNvSpPr/>
            <p:nvPr/>
          </p:nvSpPr>
          <p:spPr>
            <a:xfrm>
              <a:off x="51154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타원 319"/>
            <p:cNvSpPr/>
            <p:nvPr/>
          </p:nvSpPr>
          <p:spPr>
            <a:xfrm>
              <a:off x="5045017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현 403"/>
            <p:cNvSpPr/>
            <p:nvPr/>
          </p:nvSpPr>
          <p:spPr>
            <a:xfrm rot="5400000">
              <a:off x="4914900" y="3138490"/>
              <a:ext cx="1152524" cy="957262"/>
            </a:xfrm>
            <a:prstGeom prst="chord">
              <a:avLst>
                <a:gd name="adj1" fmla="val 5220973"/>
                <a:gd name="adj2" fmla="val 1627466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911463" y="2243136"/>
              <a:ext cx="1205643" cy="891815"/>
              <a:chOff x="4911463" y="2243136"/>
              <a:chExt cx="1205643" cy="891815"/>
            </a:xfrm>
          </p:grpSpPr>
          <p:sp>
            <p:nvSpPr>
              <p:cNvPr id="321" name="타원 320"/>
              <p:cNvSpPr/>
              <p:nvPr/>
            </p:nvSpPr>
            <p:spPr>
              <a:xfrm>
                <a:off x="4911463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/>
              <p:cNvSpPr/>
              <p:nvPr/>
            </p:nvSpPr>
            <p:spPr>
              <a:xfrm>
                <a:off x="5870080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/>
              <p:cNvSpPr/>
              <p:nvPr/>
            </p:nvSpPr>
            <p:spPr>
              <a:xfrm>
                <a:off x="5204377" y="2413736"/>
                <a:ext cx="567771" cy="5167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/>
              <p:cNvSpPr/>
              <p:nvPr/>
            </p:nvSpPr>
            <p:spPr>
              <a:xfrm>
                <a:off x="5112793" y="2566491"/>
                <a:ext cx="755703" cy="56846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/>
              <p:cNvSpPr/>
              <p:nvPr/>
            </p:nvSpPr>
            <p:spPr>
              <a:xfrm>
                <a:off x="5566263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타원 330"/>
              <p:cNvSpPr/>
              <p:nvPr/>
            </p:nvSpPr>
            <p:spPr>
              <a:xfrm>
                <a:off x="5259872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2" name="그룹 331"/>
              <p:cNvGrpSpPr/>
              <p:nvPr/>
            </p:nvGrpSpPr>
            <p:grpSpPr>
              <a:xfrm>
                <a:off x="5397027" y="2816697"/>
                <a:ext cx="186846" cy="226106"/>
                <a:chOff x="2749550" y="2525039"/>
                <a:chExt cx="484632" cy="586461"/>
              </a:xfrm>
            </p:grpSpPr>
            <p:sp>
              <p:nvSpPr>
                <p:cNvPr id="397" name="갈매기형 수장 396"/>
                <p:cNvSpPr/>
                <p:nvPr/>
              </p:nvSpPr>
              <p:spPr>
                <a:xfrm rot="5400000">
                  <a:off x="2863857" y="2741175"/>
                  <a:ext cx="256018" cy="484632"/>
                </a:xfrm>
                <a:prstGeom prst="chevron">
                  <a:avLst>
                    <a:gd name="adj" fmla="val 77516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8" name="이등변 삼각형 397"/>
                <p:cNvSpPr/>
                <p:nvPr/>
              </p:nvSpPr>
              <p:spPr>
                <a:xfrm rot="10800000">
                  <a:off x="2822878" y="2525039"/>
                  <a:ext cx="337976" cy="291358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99" name="직선 연결선 398"/>
                <p:cNvCxnSpPr>
                  <a:stCxn id="398" idx="0"/>
                  <a:endCxn id="397" idx="1"/>
                </p:cNvCxnSpPr>
                <p:nvPr/>
              </p:nvCxnSpPr>
              <p:spPr>
                <a:xfrm>
                  <a:off x="2991866" y="2816397"/>
                  <a:ext cx="0" cy="23754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" name="이등변 삼각형 3"/>
              <p:cNvSpPr/>
              <p:nvPr/>
            </p:nvSpPr>
            <p:spPr>
              <a:xfrm rot="13500000">
                <a:off x="5868837" y="2245637"/>
                <a:ext cx="164719" cy="331818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이등변 삼각형 401"/>
              <p:cNvSpPr/>
              <p:nvPr/>
            </p:nvSpPr>
            <p:spPr>
              <a:xfrm rot="17533807">
                <a:off x="5895181" y="2434016"/>
                <a:ext cx="107817" cy="18588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현 2"/>
              <p:cNvSpPr/>
              <p:nvPr/>
            </p:nvSpPr>
            <p:spPr>
              <a:xfrm rot="5400000">
                <a:off x="5130481" y="2180672"/>
                <a:ext cx="733985" cy="858914"/>
              </a:xfrm>
              <a:prstGeom prst="chord">
                <a:avLst>
                  <a:gd name="adj1" fmla="val 5220973"/>
                  <a:gd name="adj2" fmla="val 15795706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t="64445" b="18369"/>
            <a:stretch/>
          </p:blipFill>
          <p:spPr>
            <a:xfrm>
              <a:off x="5005918" y="3422650"/>
              <a:ext cx="963251" cy="1047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t="33335" b="49479"/>
            <a:stretch/>
          </p:blipFill>
          <p:spPr>
            <a:xfrm>
              <a:off x="5011124" y="3228975"/>
              <a:ext cx="963251" cy="104776"/>
            </a:xfrm>
            <a:prstGeom prst="rect">
              <a:avLst/>
            </a:prstGeom>
          </p:spPr>
        </p:pic>
        <p:sp>
          <p:nvSpPr>
            <p:cNvPr id="416" name="TextBox 415"/>
            <p:cNvSpPr txBox="1"/>
            <p:nvPr/>
          </p:nvSpPr>
          <p:spPr>
            <a:xfrm>
              <a:off x="5102290" y="614233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6</a:t>
              </a:r>
              <a:r>
                <a:rPr lang="ko-KR" altLang="en-US" smtClean="0"/>
                <a:t>성</a:t>
              </a:r>
              <a:endParaRPr lang="ko-KR" altLang="en-US"/>
            </a:p>
          </p:txBody>
        </p:sp>
      </p:grpSp>
      <p:sp>
        <p:nvSpPr>
          <p:cNvPr id="417" name="TextBox 416"/>
          <p:cNvSpPr txBox="1"/>
          <p:nvPr/>
        </p:nvSpPr>
        <p:spPr>
          <a:xfrm>
            <a:off x="8516349" y="6142337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r>
              <a:rPr lang="ko-KR" altLang="en-US" smtClean="0"/>
              <a:t>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83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 예시</a:t>
            </a:r>
            <a:endParaRPr lang="ko-KR" altLang="en-US" sz="2000" dirty="0"/>
          </a:p>
        </p:txBody>
      </p:sp>
      <p:pic>
        <p:nvPicPr>
          <p:cNvPr id="27" name="Picture 18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5421" r="10641" b="13843"/>
          <a:stretch/>
        </p:blipFill>
        <p:spPr bwMode="auto">
          <a:xfrm>
            <a:off x="1" y="733796"/>
            <a:ext cx="1700141" cy="16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8" r="79128"/>
          <a:stretch/>
        </p:blipFill>
        <p:spPr bwMode="auto">
          <a:xfrm>
            <a:off x="1701199" y="732396"/>
            <a:ext cx="1437931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30" y="732396"/>
            <a:ext cx="3345641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" t="5071" r="6556" b="7098"/>
          <a:stretch/>
        </p:blipFill>
        <p:spPr bwMode="auto">
          <a:xfrm>
            <a:off x="3" y="2408562"/>
            <a:ext cx="1887868" cy="15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71" y="2408562"/>
            <a:ext cx="1593487" cy="15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key kid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6" t="34792" r="35487" b="12312"/>
          <a:stretch/>
        </p:blipFill>
        <p:spPr bwMode="auto">
          <a:xfrm>
            <a:off x="3484349" y="2408562"/>
            <a:ext cx="1307759" cy="15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71" y="732397"/>
            <a:ext cx="1676166" cy="167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-185" r="18229" b="185"/>
          <a:stretch/>
        </p:blipFill>
        <p:spPr bwMode="auto">
          <a:xfrm>
            <a:off x="4785709" y="2408561"/>
            <a:ext cx="1644393" cy="15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0936" y="732396"/>
            <a:ext cx="1669475" cy="1669474"/>
          </a:xfrm>
          <a:prstGeom prst="rect">
            <a:avLst/>
          </a:prstGeom>
        </p:spPr>
      </p:pic>
      <p:pic>
        <p:nvPicPr>
          <p:cNvPr id="1038" name="Picture 14" descr="monkey kid illustrationì ëí ì´ë¯¸ì§ ê²ìê²°ê³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852" y="2404367"/>
            <a:ext cx="2842204" cy="160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appy Chinese New Year 2016!  Hereâs to an awesome Year of the Monkey!!!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787" y="3994894"/>
            <a:ext cx="1440522" cy="20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laddin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02" y="2408561"/>
            <a:ext cx="1847665" cy="158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ì¤ìë ë¸ë¼ì´ ìì­ì´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3" t="47325" r="59104" b="13538"/>
          <a:stretch/>
        </p:blipFill>
        <p:spPr bwMode="auto">
          <a:xfrm>
            <a:off x="25074" y="4004239"/>
            <a:ext cx="1787339" cy="284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ëëì½©ì ëí ì´ë¯¸ì§ ê²ìê²°ê³¼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909" y="4015300"/>
            <a:ext cx="2700117" cy="270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diddy kongì ëí ì´ë¯¸ì§ ê²ìê²°ê³¼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79" y="4002050"/>
            <a:ext cx="17145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íì¼:ì¿ í7ì¸ì¡° ë ë¯¸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75" y="4018570"/>
            <a:ext cx="1764952" cy="26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ì¿ í ë 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25" y="4008367"/>
            <a:ext cx="2707050" cy="27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59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34498"/>
            <a:ext cx="7077075" cy="3890597"/>
            <a:chOff x="0" y="0"/>
            <a:chExt cx="12474840" cy="6858000"/>
          </a:xfrm>
        </p:grpSpPr>
        <p:pic>
          <p:nvPicPr>
            <p:cNvPr id="2050" name="Picture 2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"/>
              <a:ext cx="3441700" cy="344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1700" y="0"/>
              <a:ext cx="3010165" cy="344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1865" y="0"/>
              <a:ext cx="3441700" cy="344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3565" y="0"/>
              <a:ext cx="2581275" cy="344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41701"/>
              <a:ext cx="3193938" cy="3278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3938" y="3441701"/>
              <a:ext cx="3388181" cy="3416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irate monkey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2120" y="3441701"/>
              <a:ext cx="2504912" cy="3278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9087033" y="3441702"/>
              <a:ext cx="3131682" cy="2523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" y="4426912"/>
            <a:ext cx="1744343" cy="191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826" y="4325924"/>
            <a:ext cx="1538694" cy="201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343" y="734498"/>
            <a:ext cx="1380785" cy="24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Pirate Monkey set wall decal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73" y="799704"/>
            <a:ext cx="2758902" cy="302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ustomized Pirate Monkey Invitation â¤ï¸â ï¸. Turner's 1St birthday   . Sword made of foil paper, eyepatch made out of felt.                                                                                                           #handm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29" y="4639506"/>
            <a:ext cx="1551076" cy="170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Felt MONKEY stuffed felt Monkey magnet or ornament Monkey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088" y="4561281"/>
            <a:ext cx="2067505" cy="17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(2) Feltro FÃ¡cil - Moldes e Apostilas - Linha do Temp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573" y="3259488"/>
            <a:ext cx="2027110" cy="30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 예시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342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3809425" y="1956641"/>
            <a:ext cx="2466164" cy="3694474"/>
            <a:chOff x="1199575" y="2347166"/>
            <a:chExt cx="2466164" cy="3694474"/>
          </a:xfrm>
        </p:grpSpPr>
        <p:sp>
          <p:nvSpPr>
            <p:cNvPr id="42" name="타원 41"/>
            <p:cNvSpPr/>
            <p:nvPr/>
          </p:nvSpPr>
          <p:spPr>
            <a:xfrm>
              <a:off x="1199575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구부러진 연결선 42"/>
            <p:cNvCxnSpPr>
              <a:stCxn id="44" idx="0"/>
            </p:cNvCxnSpPr>
            <p:nvPr/>
          </p:nvCxnSpPr>
          <p:spPr>
            <a:xfrm flipV="1">
              <a:off x="2917644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사다리꼴 43"/>
            <p:cNvSpPr/>
            <p:nvPr/>
          </p:nvSpPr>
          <p:spPr>
            <a:xfrm rot="3770474">
              <a:off x="2670630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1459822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타원 45"/>
            <p:cNvSpPr/>
            <p:nvPr/>
          </p:nvSpPr>
          <p:spPr>
            <a:xfrm>
              <a:off x="1719870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1723989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1590435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2549052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1857156" y="2483728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1791765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 rot="948599">
              <a:off x="1767719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2206738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 rot="1414408">
              <a:off x="1571746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 rot="3408498">
              <a:off x="2606797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폭발 2 55"/>
            <p:cNvSpPr/>
            <p:nvPr/>
          </p:nvSpPr>
          <p:spPr>
            <a:xfrm>
              <a:off x="2987554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 rot="20360438" flipH="1">
              <a:off x="2158881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2092900" y="2478530"/>
              <a:ext cx="407414" cy="4467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245235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938844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2075999" y="2816697"/>
              <a:ext cx="186846" cy="226106"/>
              <a:chOff x="2749550" y="2525039"/>
              <a:chExt cx="484632" cy="586461"/>
            </a:xfrm>
          </p:grpSpPr>
          <p:sp>
            <p:nvSpPr>
              <p:cNvPr id="64" name="갈매기형 수장 63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이등변 삼각형 64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6" name="직선 연결선 65"/>
              <p:cNvCxnSpPr>
                <a:stCxn id="65" idx="0"/>
                <a:endCxn id="64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" name="타원 61"/>
            <p:cNvSpPr/>
            <p:nvPr/>
          </p:nvSpPr>
          <p:spPr>
            <a:xfrm>
              <a:off x="1794429" y="31467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5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4197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2</a:t>
            </a:r>
            <a:r>
              <a:rPr lang="ko-KR" altLang="en-US" sz="1000" smtClean="0"/>
              <a:t>족 보행 </a:t>
            </a:r>
            <a:r>
              <a:rPr lang="ko-KR" altLang="en-US" sz="1000" smtClean="0"/>
              <a:t>긴꼬리 원숭이가 동그랗고 커다란 시한 폭탄을 타고 다닌다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폭탄에는 바나나 그림으로 꾸민 바나나 </a:t>
            </a:r>
            <a:r>
              <a:rPr lang="ko-KR" altLang="en-US" sz="1000" dirty="0" err="1" smtClean="0"/>
              <a:t>해적단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문양이 그려져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r>
              <a:rPr lang="ko-KR" altLang="en-US" sz="1000" dirty="0" smtClean="0"/>
              <a:t>일반적인 </a:t>
            </a:r>
            <a:r>
              <a:rPr lang="ko-KR" altLang="en-US" sz="1000" dirty="0" err="1" smtClean="0"/>
              <a:t>긴꼬리원숭이과</a:t>
            </a:r>
            <a:r>
              <a:rPr lang="ko-KR" altLang="en-US" sz="1000" dirty="0" smtClean="0"/>
              <a:t> 형태의 원숭이로 원숭이는 아무 것도 착용하거나 들고 있지 않다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원숭이의 몸에 비해 긴 팔과 꼬리를 가지고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011190" y="210482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긴꼬리원숭이과</a:t>
            </a:r>
            <a:endParaRPr lang="en-US" altLang="ko-KR" sz="1200" dirty="0"/>
          </a:p>
          <a:p>
            <a:r>
              <a:rPr lang="ko-KR" altLang="en-US" sz="1200" dirty="0" smtClean="0"/>
              <a:t>형태의 원숭이</a:t>
            </a:r>
            <a:endParaRPr lang="ko-KR" altLang="en-US" sz="1200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629275" y="1988156"/>
            <a:ext cx="1608693" cy="202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/>
          <p:nvPr/>
        </p:nvCxnSpPr>
        <p:spPr>
          <a:xfrm flipV="1">
            <a:off x="2057400" y="4924041"/>
            <a:ext cx="1752025" cy="42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2316673" y="4433192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커다란 폭탄을 타고</a:t>
            </a:r>
            <a:endParaRPr lang="en-US" altLang="ko-KR" sz="1200" dirty="0" smtClean="0"/>
          </a:p>
          <a:p>
            <a:r>
              <a:rPr lang="ko-KR" altLang="en-US" sz="1200" dirty="0" smtClean="0"/>
              <a:t>공처럼 굴리면서</a:t>
            </a:r>
            <a:endParaRPr lang="en-US" altLang="ko-KR" sz="1200" dirty="0" smtClean="0"/>
          </a:p>
          <a:p>
            <a:r>
              <a:rPr lang="ko-KR" altLang="en-US" sz="1200" smtClean="0"/>
              <a:t>다닌다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196" name="직선 화살표 연결선 195"/>
          <p:cNvCxnSpPr/>
          <p:nvPr/>
        </p:nvCxnSpPr>
        <p:spPr>
          <a:xfrm>
            <a:off x="2990850" y="3371850"/>
            <a:ext cx="1133475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3076336" y="2808831"/>
            <a:ext cx="104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신체에 비해</a:t>
            </a:r>
            <a:endParaRPr lang="en-US" altLang="ko-KR" sz="1200" dirty="0" smtClean="0"/>
          </a:p>
          <a:p>
            <a:r>
              <a:rPr lang="ko-KR" altLang="en-US" sz="1200" dirty="0" smtClean="0"/>
              <a:t>긴 팔을</a:t>
            </a:r>
            <a:endParaRPr lang="en-US" altLang="ko-KR" sz="1200" dirty="0" smtClean="0"/>
          </a:p>
          <a:p>
            <a:r>
              <a:rPr lang="ko-KR" altLang="en-US" sz="1200" smtClean="0"/>
              <a:t>가지고 </a:t>
            </a:r>
            <a:r>
              <a:rPr lang="ko-KR" altLang="en-US" sz="1200" dirty="0" smtClean="0"/>
              <a:t>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9" name="그룹 8"/>
          <p:cNvGrpSpPr/>
          <p:nvPr/>
        </p:nvGrpSpPr>
        <p:grpSpPr>
          <a:xfrm>
            <a:off x="8811256" y="4025626"/>
            <a:ext cx="2494260" cy="2714709"/>
            <a:chOff x="8058780" y="1646517"/>
            <a:chExt cx="3974469" cy="4325742"/>
          </a:xfrm>
        </p:grpSpPr>
        <p:pic>
          <p:nvPicPr>
            <p:cNvPr id="1026" name="Picture 2" descr="ê¸´ê¼¬ë¦¬ ìì­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781" y="2142219"/>
              <a:ext cx="2130425" cy="1756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ê¸´ê¼¬ë¦¬ ìì­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780" y="3958990"/>
              <a:ext cx="3974469" cy="201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ê¸´ê¼¬ë¦¬ ìì­ì´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0" t="22153" r="48819" b="28055"/>
            <a:stretch/>
          </p:blipFill>
          <p:spPr bwMode="auto">
            <a:xfrm>
              <a:off x="10189206" y="1646517"/>
              <a:ext cx="1828800" cy="227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8407550" y="581870"/>
            <a:ext cx="3301671" cy="2661869"/>
            <a:chOff x="1723492" y="4969329"/>
            <a:chExt cx="3301671" cy="266186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7368" y="6316474"/>
              <a:ext cx="1957795" cy="1314723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1723492" y="4969329"/>
              <a:ext cx="2864263" cy="2661869"/>
              <a:chOff x="823535" y="5794052"/>
              <a:chExt cx="5476285" cy="5089321"/>
            </a:xfrm>
          </p:grpSpPr>
          <p:pic>
            <p:nvPicPr>
              <p:cNvPr id="1032" name="Picture 8" descr="ì¼ë³¸ ìì­ì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388" y="5880159"/>
                <a:ext cx="2602004" cy="2398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ê¸´ê¼¬ë¦¬ ìì­ì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535" y="8358821"/>
                <a:ext cx="2524551" cy="2524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ê¸´ê¼¬ë¦¬ ìì­ì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8441" y="5794052"/>
                <a:ext cx="2931379" cy="2931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78" name="Picture 12" descr="Felt MONKEY stuffed felt Monkey magnet or ornament Monke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01" y="581870"/>
            <a:ext cx="1181099" cy="97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4" descr="(2) Feltro FÃ¡cil - Moldes e Apostilas - Linha do Temp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806" y="626907"/>
            <a:ext cx="989642" cy="150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8" descr="monkey illustrati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5421" r="10641" b="13843"/>
          <a:stretch/>
        </p:blipFill>
        <p:spPr bwMode="auto">
          <a:xfrm>
            <a:off x="7111115" y="5017818"/>
            <a:ext cx="1700141" cy="16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6" descr="Happy Chinese New Year 2016!  Hereâs to an awesome Year of the Monkey!!!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88" y="2140828"/>
            <a:ext cx="1075543" cy="15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화살표 연결선 83"/>
          <p:cNvCxnSpPr>
            <a:stCxn id="80" idx="0"/>
            <a:endCxn id="57" idx="52"/>
          </p:cNvCxnSpPr>
          <p:nvPr/>
        </p:nvCxnSpPr>
        <p:spPr>
          <a:xfrm flipH="1" flipV="1">
            <a:off x="6108640" y="3303994"/>
            <a:ext cx="1852546" cy="171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2" descr="ëëì½©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1" y="5314337"/>
            <a:ext cx="1259625" cy="125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6" descr="íì¼:ì¿ í7ì¸ì¡° ë ë¯¸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15" y="5314913"/>
            <a:ext cx="961258" cy="146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8" descr="ì¿ í ë 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6" y="4014753"/>
            <a:ext cx="1262859" cy="12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278" y="1905016"/>
            <a:ext cx="1398769" cy="1398769"/>
          </a:xfrm>
          <a:prstGeom prst="rect">
            <a:avLst/>
          </a:prstGeom>
        </p:spPr>
      </p:pic>
      <p:pic>
        <p:nvPicPr>
          <p:cNvPr id="1042" name="Picture 18" descr="ê´ë ¨ ì´ë¯¸ì§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6" y="1901339"/>
            <a:ext cx="1139754" cy="113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ê¸´í ìì­ì´ ì¸íì ëí ì´ë¯¸ì§ ê²ìê²°ê³¼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41" y="1882698"/>
            <a:ext cx="887547" cy="8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6141591" y="4684422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신체에 비해</a:t>
            </a:r>
            <a:endParaRPr lang="en-US" altLang="ko-KR" sz="1200" dirty="0" smtClean="0"/>
          </a:p>
          <a:p>
            <a:r>
              <a:rPr lang="ko-KR" altLang="en-US" sz="1200" smtClean="0"/>
              <a:t>긴 </a:t>
            </a:r>
            <a:r>
              <a:rPr lang="ko-KR" altLang="en-US" sz="1200" dirty="0" smtClean="0"/>
              <a:t>꼬리를 가지고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02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27238" r="25805" b="15048"/>
          <a:stretch/>
        </p:blipFill>
        <p:spPr bwMode="auto">
          <a:xfrm>
            <a:off x="5147433" y="6071171"/>
            <a:ext cx="968928" cy="78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onkey pirat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5"/>
          <a:stretch/>
        </p:blipFill>
        <p:spPr bwMode="auto">
          <a:xfrm>
            <a:off x="4401615" y="6019874"/>
            <a:ext cx="708549" cy="83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onkey pirateì ëí ì´ë¯¸ì§ ê²ìê²°ê³¼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06" y="5988448"/>
            <a:ext cx="669342" cy="8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onkey pirateì ëí ì´ë¯¸ì§ ê²ìê²°ê³¼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560" y="6084600"/>
            <a:ext cx="739751" cy="73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onkey pirateì ëí ì´ë¯¸ì§ ê²ìê²°ê³¼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597" y="6001791"/>
            <a:ext cx="861881" cy="86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직선 화살표 연결선 107"/>
          <p:cNvCxnSpPr>
            <a:stCxn id="1046" idx="0"/>
            <a:endCxn id="45" idx="2"/>
          </p:cNvCxnSpPr>
          <p:nvPr/>
        </p:nvCxnSpPr>
        <p:spPr>
          <a:xfrm flipH="1" flipV="1">
            <a:off x="4673372" y="5260548"/>
            <a:ext cx="82518" cy="759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884291" y="5617872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바나나</a:t>
            </a:r>
            <a:r>
              <a:rPr lang="en-US" altLang="ko-KR" sz="1200" dirty="0" smtClean="0"/>
              <a:t> </a:t>
            </a:r>
            <a:r>
              <a:rPr lang="ko-KR" altLang="en-US" sz="1200" smtClean="0"/>
              <a:t>해적단</a:t>
            </a:r>
            <a:endParaRPr lang="en-US" altLang="ko-KR" sz="1200" dirty="0" smtClean="0"/>
          </a:p>
          <a:p>
            <a:r>
              <a:rPr lang="ko-KR" altLang="en-US" sz="1200" smtClean="0"/>
              <a:t>무늬가 </a:t>
            </a:r>
            <a:r>
              <a:rPr lang="ko-KR" altLang="en-US" sz="1200" dirty="0" smtClean="0"/>
              <a:t>그려져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12" name="Picture 2" descr="ìì»¤ì¤ ê³µíê¸°ì ëí ì´ë¯¸ì§ ê²ìê²°ê³¼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870" y="4014826"/>
            <a:ext cx="868124" cy="122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ìì»¤ì¤ ê³µíê¸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t="18222" r="61580" b="3959"/>
          <a:stretch/>
        </p:blipFill>
        <p:spPr bwMode="auto">
          <a:xfrm>
            <a:off x="25749" y="5257040"/>
            <a:ext cx="893379" cy="143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10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1289478" y="1900227"/>
            <a:ext cx="2466164" cy="3798504"/>
            <a:chOff x="4520603" y="2243136"/>
            <a:chExt cx="2466164" cy="3798504"/>
          </a:xfrm>
        </p:grpSpPr>
        <p:sp>
          <p:nvSpPr>
            <p:cNvPr id="49" name="타원 48"/>
            <p:cNvSpPr/>
            <p:nvPr/>
          </p:nvSpPr>
          <p:spPr>
            <a:xfrm>
              <a:off x="4520603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구부러진 연결선 49"/>
            <p:cNvCxnSpPr>
              <a:stCxn id="51" idx="0"/>
            </p:cNvCxnSpPr>
            <p:nvPr/>
          </p:nvCxnSpPr>
          <p:spPr>
            <a:xfrm flipV="1">
              <a:off x="6238672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사다리꼴 50"/>
            <p:cNvSpPr/>
            <p:nvPr/>
          </p:nvSpPr>
          <p:spPr>
            <a:xfrm rot="3770474">
              <a:off x="5991658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4780850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타원 52"/>
            <p:cNvSpPr/>
            <p:nvPr/>
          </p:nvSpPr>
          <p:spPr>
            <a:xfrm>
              <a:off x="5040898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 rot="948599">
              <a:off x="5088747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5527766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 rot="1414408">
              <a:off x="4892774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 rot="3408498">
              <a:off x="5927825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폭발 2 57"/>
            <p:cNvSpPr/>
            <p:nvPr/>
          </p:nvSpPr>
          <p:spPr>
            <a:xfrm>
              <a:off x="6308582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 rot="20360438" flipH="1">
              <a:off x="5479909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5248929" y="3026262"/>
              <a:ext cx="499407" cy="18128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51154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5045017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현 62"/>
            <p:cNvSpPr/>
            <p:nvPr/>
          </p:nvSpPr>
          <p:spPr>
            <a:xfrm rot="5400000">
              <a:off x="4914900" y="3138490"/>
              <a:ext cx="1152524" cy="957262"/>
            </a:xfrm>
            <a:prstGeom prst="chord">
              <a:avLst>
                <a:gd name="adj1" fmla="val 5220973"/>
                <a:gd name="adj2" fmla="val 1627466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4911463" y="2243136"/>
              <a:ext cx="1205643" cy="891815"/>
              <a:chOff x="4911463" y="2243136"/>
              <a:chExt cx="1205643" cy="891815"/>
            </a:xfrm>
          </p:grpSpPr>
          <p:sp>
            <p:nvSpPr>
              <p:cNvPr id="68" name="타원 67"/>
              <p:cNvSpPr/>
              <p:nvPr/>
            </p:nvSpPr>
            <p:spPr>
              <a:xfrm>
                <a:off x="4911463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타원 68"/>
              <p:cNvSpPr/>
              <p:nvPr/>
            </p:nvSpPr>
            <p:spPr>
              <a:xfrm>
                <a:off x="5870080" y="2604401"/>
                <a:ext cx="206112" cy="3001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5204377" y="2413736"/>
                <a:ext cx="567771" cy="5167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5112793" y="2566491"/>
                <a:ext cx="755703" cy="56846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5566263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5259872" y="2633614"/>
                <a:ext cx="151141" cy="1511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/>
              <p:cNvGrpSpPr/>
              <p:nvPr/>
            </p:nvGrpSpPr>
            <p:grpSpPr>
              <a:xfrm>
                <a:off x="5397027" y="2816697"/>
                <a:ext cx="186846" cy="226106"/>
                <a:chOff x="2749550" y="2525039"/>
                <a:chExt cx="484632" cy="586461"/>
              </a:xfrm>
            </p:grpSpPr>
            <p:sp>
              <p:nvSpPr>
                <p:cNvPr id="78" name="갈매기형 수장 77"/>
                <p:cNvSpPr/>
                <p:nvPr/>
              </p:nvSpPr>
              <p:spPr>
                <a:xfrm rot="5400000">
                  <a:off x="2863857" y="2741175"/>
                  <a:ext cx="256018" cy="484632"/>
                </a:xfrm>
                <a:prstGeom prst="chevron">
                  <a:avLst>
                    <a:gd name="adj" fmla="val 77516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이등변 삼각형 78"/>
                <p:cNvSpPr/>
                <p:nvPr/>
              </p:nvSpPr>
              <p:spPr>
                <a:xfrm rot="10800000">
                  <a:off x="2822878" y="2525039"/>
                  <a:ext cx="337976" cy="291358"/>
                </a:xfrm>
                <a:prstGeom prst="triangl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0" name="직선 연결선 79"/>
                <p:cNvCxnSpPr>
                  <a:stCxn id="79" idx="0"/>
                  <a:endCxn id="78" idx="1"/>
                </p:cNvCxnSpPr>
                <p:nvPr/>
              </p:nvCxnSpPr>
              <p:spPr>
                <a:xfrm>
                  <a:off x="2991866" y="2816397"/>
                  <a:ext cx="0" cy="23754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이등변 삼각형 74"/>
              <p:cNvSpPr/>
              <p:nvPr/>
            </p:nvSpPr>
            <p:spPr>
              <a:xfrm rot="13500000">
                <a:off x="5868837" y="2245637"/>
                <a:ext cx="164719" cy="331818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이등변 삼각형 75"/>
              <p:cNvSpPr/>
              <p:nvPr/>
            </p:nvSpPr>
            <p:spPr>
              <a:xfrm rot="17533807">
                <a:off x="5895181" y="2434016"/>
                <a:ext cx="107817" cy="18588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현 76"/>
              <p:cNvSpPr/>
              <p:nvPr/>
            </p:nvSpPr>
            <p:spPr>
              <a:xfrm rot="5400000">
                <a:off x="5130481" y="2180672"/>
                <a:ext cx="733985" cy="858914"/>
              </a:xfrm>
              <a:prstGeom prst="chord">
                <a:avLst>
                  <a:gd name="adj1" fmla="val 5220973"/>
                  <a:gd name="adj2" fmla="val 15795706"/>
                </a:avLst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/>
            <a:srcRect t="64445" b="18369"/>
            <a:stretch/>
          </p:blipFill>
          <p:spPr>
            <a:xfrm>
              <a:off x="5005918" y="3422650"/>
              <a:ext cx="963251" cy="104775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3"/>
            <a:srcRect t="33335" b="49479"/>
            <a:stretch/>
          </p:blipFill>
          <p:spPr>
            <a:xfrm>
              <a:off x="5011124" y="3228975"/>
              <a:ext cx="963251" cy="104776"/>
            </a:xfrm>
            <a:prstGeom prst="rect">
              <a:avLst/>
            </a:prstGeom>
          </p:spPr>
        </p:pic>
      </p:grpSp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6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 원숭이가 선원 복장을 하게 된다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  <a:p>
            <a:r>
              <a:rPr lang="ko-KR" altLang="en-US" sz="1000" dirty="0" smtClean="0"/>
              <a:t>머리에는 해적 두건을 하고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상의로 가로 줄무늬 와이셔츠를 입는다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하의는 입지 않으며 양손에 아무것도 들지 않는다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pic>
        <p:nvPicPr>
          <p:cNvPr id="81" name="Picture 6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66" y="1789450"/>
            <a:ext cx="1952504" cy="195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316" y="1797742"/>
            <a:ext cx="1464378" cy="195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2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70" y="1942706"/>
            <a:ext cx="1922142" cy="193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pirate monke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2" t="50833" r="23656"/>
          <a:stretch/>
        </p:blipFill>
        <p:spPr bwMode="auto">
          <a:xfrm>
            <a:off x="4478470" y="3880799"/>
            <a:ext cx="1922142" cy="19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pirate monkey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694" y="1789450"/>
            <a:ext cx="1811946" cy="18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 pirate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66" y="3880799"/>
            <a:ext cx="1836311" cy="19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60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7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/>
              <a:t>6</a:t>
            </a:r>
            <a:r>
              <a:rPr lang="ko-KR" altLang="en-US" sz="1000" smtClean="0"/>
              <a:t>성에서 선장 모자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선장 코트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총이 추가된다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r>
              <a:rPr lang="ko-KR" altLang="en-US" sz="1000" dirty="0" smtClean="0"/>
              <a:t>선장 모자에는 바나나 </a:t>
            </a:r>
            <a:r>
              <a:rPr lang="ko-KR" altLang="en-US" sz="1000" dirty="0" err="1" smtClean="0"/>
              <a:t>해적단</a:t>
            </a:r>
            <a:r>
              <a:rPr lang="ko-KR" altLang="en-US" sz="1000" dirty="0" smtClean="0"/>
              <a:t> 로고가 그려져 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7</a:t>
            </a:r>
            <a:r>
              <a:rPr lang="ko-KR" altLang="en-US" sz="1000" smtClean="0"/>
              <a:t>성 원숭이 선장 코트 어깨에는 견장이 달려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한 손에는 칼을 들고 있고 다른 한 손에는 화승권총을 들고 있다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4166149" y="2291644"/>
            <a:ext cx="2826946" cy="4150046"/>
            <a:chOff x="7480849" y="1891594"/>
            <a:chExt cx="2826946" cy="4150046"/>
          </a:xfrm>
        </p:grpSpPr>
        <p:sp>
          <p:nvSpPr>
            <p:cNvPr id="159" name="타원 158"/>
            <p:cNvSpPr/>
            <p:nvPr/>
          </p:nvSpPr>
          <p:spPr>
            <a:xfrm>
              <a:off x="7841631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0" name="구부러진 연결선 159"/>
            <p:cNvCxnSpPr>
              <a:stCxn id="161" idx="0"/>
            </p:cNvCxnSpPr>
            <p:nvPr/>
          </p:nvCxnSpPr>
          <p:spPr>
            <a:xfrm flipV="1">
              <a:off x="9559700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사다리꼴 160"/>
            <p:cNvSpPr/>
            <p:nvPr/>
          </p:nvSpPr>
          <p:spPr>
            <a:xfrm rot="3770474">
              <a:off x="9312686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2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8101878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타원 162"/>
            <p:cNvSpPr/>
            <p:nvPr/>
          </p:nvSpPr>
          <p:spPr>
            <a:xfrm>
              <a:off x="8361926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 rot="948599">
              <a:off x="8409775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8848794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 rot="1414408">
              <a:off x="8213802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/>
            <p:cNvSpPr/>
            <p:nvPr/>
          </p:nvSpPr>
          <p:spPr>
            <a:xfrm rot="3408498">
              <a:off x="9248853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8" name="그룹 167"/>
            <p:cNvGrpSpPr/>
            <p:nvPr/>
          </p:nvGrpSpPr>
          <p:grpSpPr>
            <a:xfrm rot="19459954">
              <a:off x="7480849" y="2724307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169" name="달 168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현 169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 rot="19545915">
              <a:off x="9570342" y="2483618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173" name="직사각형 172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사다리꼴 174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6" name="폭발 2 175"/>
            <p:cNvSpPr/>
            <p:nvPr/>
          </p:nvSpPr>
          <p:spPr>
            <a:xfrm>
              <a:off x="9629610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자유형 176"/>
            <p:cNvSpPr/>
            <p:nvPr/>
          </p:nvSpPr>
          <p:spPr>
            <a:xfrm rot="20360438" flipH="1">
              <a:off x="8800937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84428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/>
            <p:cNvSpPr/>
            <p:nvPr/>
          </p:nvSpPr>
          <p:spPr>
            <a:xfrm>
              <a:off x="8366045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/>
            <p:cNvSpPr/>
            <p:nvPr/>
          </p:nvSpPr>
          <p:spPr>
            <a:xfrm>
              <a:off x="8232491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/>
            <p:cNvSpPr/>
            <p:nvPr/>
          </p:nvSpPr>
          <p:spPr>
            <a:xfrm>
              <a:off x="9191108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/>
            <p:cNvSpPr/>
            <p:nvPr/>
          </p:nvSpPr>
          <p:spPr>
            <a:xfrm>
              <a:off x="8525405" y="2413736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8433821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4" name="그룹 183"/>
            <p:cNvGrpSpPr/>
            <p:nvPr/>
          </p:nvGrpSpPr>
          <p:grpSpPr>
            <a:xfrm>
              <a:off x="8156782" y="1891594"/>
              <a:ext cx="1391179" cy="696441"/>
              <a:chOff x="7360920" y="1504484"/>
              <a:chExt cx="1851660" cy="926963"/>
            </a:xfrm>
          </p:grpSpPr>
          <p:sp>
            <p:nvSpPr>
              <p:cNvPr id="185" name="자유형 184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타원 185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7" name="타원 186"/>
            <p:cNvSpPr/>
            <p:nvPr/>
          </p:nvSpPr>
          <p:spPr>
            <a:xfrm>
              <a:off x="8887291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/>
            <p:cNvSpPr/>
            <p:nvPr/>
          </p:nvSpPr>
          <p:spPr>
            <a:xfrm>
              <a:off x="8580900" y="2633614"/>
              <a:ext cx="151141" cy="15114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9" name="그룹 188"/>
            <p:cNvGrpSpPr/>
            <p:nvPr/>
          </p:nvGrpSpPr>
          <p:grpSpPr>
            <a:xfrm>
              <a:off x="8718055" y="2816697"/>
              <a:ext cx="186846" cy="226106"/>
              <a:chOff x="2749550" y="2525039"/>
              <a:chExt cx="484632" cy="586461"/>
            </a:xfrm>
          </p:grpSpPr>
          <p:sp>
            <p:nvSpPr>
              <p:cNvPr id="190" name="갈매기형 수장 189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이등변 삼각형 190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2" name="직선 연결선 191"/>
              <p:cNvCxnSpPr>
                <a:stCxn id="191" idx="0"/>
                <a:endCxn id="190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93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8650380" y="2014910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" name="순서도: 처리 193"/>
            <p:cNvSpPr/>
            <p:nvPr/>
          </p:nvSpPr>
          <p:spPr>
            <a:xfrm rot="17443516">
              <a:off x="7979369" y="3452135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순서도: 처리 194"/>
            <p:cNvSpPr/>
            <p:nvPr/>
          </p:nvSpPr>
          <p:spPr>
            <a:xfrm rot="19502281">
              <a:off x="8940280" y="3014171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사다리꼴 195"/>
            <p:cNvSpPr/>
            <p:nvPr/>
          </p:nvSpPr>
          <p:spPr>
            <a:xfrm>
              <a:off x="8251661" y="3163980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사다리꼴 196"/>
            <p:cNvSpPr/>
            <p:nvPr/>
          </p:nvSpPr>
          <p:spPr>
            <a:xfrm rot="10800000">
              <a:off x="8581873" y="3159882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사다리꼴 197"/>
            <p:cNvSpPr/>
            <p:nvPr/>
          </p:nvSpPr>
          <p:spPr>
            <a:xfrm rot="10800000">
              <a:off x="8600671" y="3278098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사다리꼴 198"/>
            <p:cNvSpPr/>
            <p:nvPr/>
          </p:nvSpPr>
          <p:spPr>
            <a:xfrm rot="10800000">
              <a:off x="8653298" y="3488007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이등변 삼각형 199"/>
            <p:cNvSpPr/>
            <p:nvPr/>
          </p:nvSpPr>
          <p:spPr>
            <a:xfrm rot="15300000">
              <a:off x="8937461" y="3060769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이등변 삼각형 200"/>
            <p:cNvSpPr/>
            <p:nvPr/>
          </p:nvSpPr>
          <p:spPr>
            <a:xfrm rot="6300000">
              <a:off x="8409064" y="3070783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83508" y="1245922"/>
            <a:ext cx="3670321" cy="1783536"/>
            <a:chOff x="8370887" y="3551216"/>
            <a:chExt cx="5146516" cy="2500870"/>
          </a:xfrm>
        </p:grpSpPr>
        <p:grpSp>
          <p:nvGrpSpPr>
            <p:cNvPr id="3" name="그룹 2"/>
            <p:cNvGrpSpPr/>
            <p:nvPr/>
          </p:nvGrpSpPr>
          <p:grpSpPr>
            <a:xfrm>
              <a:off x="8373124" y="3551216"/>
              <a:ext cx="5144279" cy="2311423"/>
              <a:chOff x="7954022" y="3696896"/>
              <a:chExt cx="6972704" cy="3132970"/>
            </a:xfrm>
          </p:grpSpPr>
          <p:pic>
            <p:nvPicPr>
              <p:cNvPr id="3074" name="Picture 2" descr="íì¹ê¶ì´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60532" y="3736257"/>
                <a:ext cx="1666194" cy="2427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íì¹ê¶ì´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77229" y="3696896"/>
                <a:ext cx="2283304" cy="1519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íì¹ê¶ì´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77228" y="5216331"/>
                <a:ext cx="2283304" cy="1613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 descr="íì¹ê¶ì´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4022" y="4539025"/>
                <a:ext cx="2959196" cy="1238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0887" y="5093034"/>
              <a:ext cx="2185452" cy="959052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361950" y="4519841"/>
            <a:ext cx="2925453" cy="2251946"/>
            <a:chOff x="257565" y="3393500"/>
            <a:chExt cx="3405979" cy="2621844"/>
          </a:xfrm>
        </p:grpSpPr>
        <p:pic>
          <p:nvPicPr>
            <p:cNvPr id="3082" name="Picture 10" descr="pirate swor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972" y="4032533"/>
              <a:ext cx="1543759" cy="914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pirate swor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565" y="4811889"/>
              <a:ext cx="1203455" cy="120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pirate sword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77" b="32471"/>
            <a:stretch/>
          </p:blipFill>
          <p:spPr bwMode="auto">
            <a:xfrm>
              <a:off x="1454671" y="4811889"/>
              <a:ext cx="2208873" cy="120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pirate swor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414" y="3393500"/>
              <a:ext cx="1504938" cy="1504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816642" y="1912746"/>
            <a:ext cx="2382388" cy="2508863"/>
            <a:chOff x="73692" y="1912746"/>
            <a:chExt cx="3402546" cy="3583178"/>
          </a:xfrm>
        </p:grpSpPr>
        <p:pic>
          <p:nvPicPr>
            <p:cNvPr id="226" name="Picture 14" descr="pirate monkey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2" t="-1" b="38743"/>
            <a:stretch/>
          </p:blipFill>
          <p:spPr bwMode="auto">
            <a:xfrm>
              <a:off x="152698" y="4356625"/>
              <a:ext cx="1234592" cy="113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1" name="Picture 4" descr="pirate monkey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0" r="2427" b="49146"/>
            <a:stretch/>
          </p:blipFill>
          <p:spPr bwMode="auto">
            <a:xfrm>
              <a:off x="1345929" y="4349512"/>
              <a:ext cx="1257300" cy="1027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ê´ë ¨ ì´ë¯¸ì§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0404" y="1979347"/>
              <a:ext cx="1015834" cy="1178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8" name="Picture 26" descr="pirate captai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561" y="3216747"/>
              <a:ext cx="1714809" cy="118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pirate captai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52" t="16434" r="24971" b="30361"/>
            <a:stretch/>
          </p:blipFill>
          <p:spPr bwMode="auto">
            <a:xfrm>
              <a:off x="73692" y="3037612"/>
              <a:ext cx="1204361" cy="133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2" name="Picture 30" descr="pirate captai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56" t="12978" r="34274" b="40497"/>
            <a:stretch/>
          </p:blipFill>
          <p:spPr bwMode="auto">
            <a:xfrm>
              <a:off x="1351792" y="1912746"/>
              <a:ext cx="1095375" cy="1314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4" name="Picture 32" descr="pirate captai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2" r="9561" b="37968"/>
            <a:stretch/>
          </p:blipFill>
          <p:spPr bwMode="auto">
            <a:xfrm>
              <a:off x="156102" y="1955913"/>
              <a:ext cx="1200150" cy="1051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8397683" y="3632531"/>
            <a:ext cx="2527491" cy="3122844"/>
            <a:chOff x="9978208" y="2192286"/>
            <a:chExt cx="3010182" cy="3719233"/>
          </a:xfrm>
        </p:grpSpPr>
        <p:grpSp>
          <p:nvGrpSpPr>
            <p:cNvPr id="8" name="그룹 7"/>
            <p:cNvGrpSpPr/>
            <p:nvPr/>
          </p:nvGrpSpPr>
          <p:grpSpPr>
            <a:xfrm>
              <a:off x="9978208" y="4304082"/>
              <a:ext cx="3010182" cy="1607437"/>
              <a:chOff x="8393577" y="4297931"/>
              <a:chExt cx="4594813" cy="2453630"/>
            </a:xfrm>
          </p:grpSpPr>
          <p:pic>
            <p:nvPicPr>
              <p:cNvPr id="221" name="Picture 4" descr="pirate monkey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80700" y="4297931"/>
                <a:ext cx="1707690" cy="1952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2" name="Picture 6" descr="pirate monkey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3577" y="4327843"/>
                <a:ext cx="1380785" cy="24237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2" name="Picture 20" descr="pirate captain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44" t="20422" r="23352" b="30636"/>
              <a:stretch/>
            </p:blipFill>
            <p:spPr bwMode="auto">
              <a:xfrm>
                <a:off x="9752639" y="4297931"/>
                <a:ext cx="1528061" cy="2453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06" name="Picture 34" descr="pirate captain coa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8208" y="2192286"/>
              <a:ext cx="3003033" cy="2120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6573524" y="1858057"/>
            <a:ext cx="12554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한손에</a:t>
            </a:r>
            <a:r>
              <a:rPr lang="ko-KR" altLang="en-US" sz="1000" dirty="0" smtClean="0"/>
              <a:t> 화승권총을</a:t>
            </a:r>
            <a:endParaRPr lang="en-US" altLang="ko-KR" sz="1000" dirty="0" smtClean="0"/>
          </a:p>
          <a:p>
            <a:r>
              <a:rPr lang="ko-KR" altLang="en-US" sz="1000" dirty="0" smtClean="0"/>
              <a:t>들고 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(</a:t>
            </a:r>
            <a:r>
              <a:rPr lang="ko-KR" altLang="en-US" sz="1000" smtClean="0"/>
              <a:t>퍼커션 락 버전</a:t>
            </a:r>
            <a:r>
              <a:rPr lang="en-US" altLang="ko-KR" sz="1000" dirty="0" smtClean="0"/>
              <a:t>)</a:t>
            </a:r>
            <a:endParaRPr lang="ko-KR" altLang="en-US" sz="1000"/>
          </a:p>
        </p:txBody>
      </p:sp>
      <p:cxnSp>
        <p:nvCxnSpPr>
          <p:cNvPr id="16" name="직선 화살표 연결선 15"/>
          <p:cNvCxnSpPr>
            <a:stCxn id="3080" idx="1"/>
            <a:endCxn id="175" idx="2"/>
          </p:cNvCxnSpPr>
          <p:nvPr/>
        </p:nvCxnSpPr>
        <p:spPr>
          <a:xfrm flipH="1">
            <a:off x="6797010" y="2014871"/>
            <a:ext cx="1388093" cy="81152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3" name="직선 화살표 연결선 342"/>
          <p:cNvCxnSpPr>
            <a:stCxn id="3106" idx="1"/>
            <a:endCxn id="195" idx="2"/>
          </p:cNvCxnSpPr>
          <p:nvPr/>
        </p:nvCxnSpPr>
        <p:spPr>
          <a:xfrm flipH="1" flipV="1">
            <a:off x="6050164" y="3635979"/>
            <a:ext cx="2347519" cy="88695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4" name="직선 화살표 연결선 343"/>
          <p:cNvCxnSpPr>
            <a:stCxn id="3090" idx="3"/>
            <a:endCxn id="169" idx="1"/>
          </p:cNvCxnSpPr>
          <p:nvPr/>
        </p:nvCxnSpPr>
        <p:spPr>
          <a:xfrm flipV="1">
            <a:off x="2967721" y="3798418"/>
            <a:ext cx="1232199" cy="136773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6486489" y="5155217"/>
            <a:ext cx="132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 와이셔츠 위에</a:t>
            </a:r>
            <a:endParaRPr lang="en-US" altLang="ko-KR" sz="1000" dirty="0" smtClean="0"/>
          </a:p>
          <a:p>
            <a:r>
              <a:rPr lang="ko-KR" altLang="en-US" sz="1000" dirty="0" smtClean="0"/>
              <a:t>선장 코드를 입는다</a:t>
            </a:r>
            <a:r>
              <a:rPr lang="en-US" altLang="ko-KR" sz="1000" dirty="0" smtClean="0"/>
              <a:t>.</a:t>
            </a:r>
            <a:endParaRPr lang="ko-KR" altLang="en-US" sz="1000"/>
          </a:p>
        </p:txBody>
      </p:sp>
      <p:sp>
        <p:nvSpPr>
          <p:cNvPr id="346" name="TextBox 345"/>
          <p:cNvSpPr txBox="1"/>
          <p:nvPr/>
        </p:nvSpPr>
        <p:spPr>
          <a:xfrm>
            <a:off x="3106948" y="5060935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한 손에 해적 칼을</a:t>
            </a:r>
            <a:endParaRPr lang="en-US" altLang="ko-KR" sz="1000" dirty="0" smtClean="0"/>
          </a:p>
          <a:p>
            <a:r>
              <a:rPr lang="ko-KR" altLang="en-US" sz="1000" smtClean="0"/>
              <a:t>들고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47" name="TextBox 346"/>
          <p:cNvSpPr txBox="1"/>
          <p:nvPr/>
        </p:nvSpPr>
        <p:spPr>
          <a:xfrm>
            <a:off x="3286295" y="2186112"/>
            <a:ext cx="1428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폭탄과 동일하게</a:t>
            </a:r>
            <a:endParaRPr lang="en-US" altLang="ko-KR" sz="1000" dirty="0" smtClean="0"/>
          </a:p>
          <a:p>
            <a:r>
              <a:rPr lang="ko-KR" altLang="en-US" sz="1000" dirty="0" smtClean="0"/>
              <a:t>바나나 </a:t>
            </a:r>
            <a:r>
              <a:rPr lang="ko-KR" altLang="en-US" sz="1000" dirty="0" err="1" smtClean="0"/>
              <a:t>해적단</a:t>
            </a:r>
            <a:r>
              <a:rPr lang="ko-KR" altLang="en-US" sz="1000" dirty="0" smtClean="0"/>
              <a:t> 로고가</a:t>
            </a:r>
            <a:endParaRPr lang="en-US" altLang="ko-KR" sz="1000" dirty="0" smtClean="0"/>
          </a:p>
          <a:p>
            <a:r>
              <a:rPr lang="ko-KR" altLang="en-US" sz="1000" dirty="0" smtClean="0"/>
              <a:t>그려진 선장모자를</a:t>
            </a:r>
            <a:endParaRPr lang="en-US" altLang="ko-KR" sz="1000" dirty="0" smtClean="0"/>
          </a:p>
          <a:p>
            <a:r>
              <a:rPr lang="ko-KR" altLang="en-US" sz="1000" smtClean="0"/>
              <a:t>쓰고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348" name="직선 화살표 연결선 347"/>
          <p:cNvCxnSpPr>
            <a:stCxn id="3098" idx="3"/>
            <a:endCxn id="185" idx="2"/>
          </p:cNvCxnSpPr>
          <p:nvPr/>
        </p:nvCxnSpPr>
        <p:spPr>
          <a:xfrm flipV="1">
            <a:off x="2863738" y="2575884"/>
            <a:ext cx="1978344" cy="66487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7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바나나 </a:t>
            </a:r>
            <a:r>
              <a:rPr lang="ko-KR" altLang="en-US" sz="2000" dirty="0" err="1" smtClean="0"/>
              <a:t>해적단</a:t>
            </a:r>
            <a:r>
              <a:rPr lang="ko-KR" altLang="en-US" sz="2000" dirty="0" smtClean="0"/>
              <a:t> 원숭이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애니메이션</a:t>
            </a:r>
            <a:endParaRPr lang="ko-KR" alt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71475" y="1092125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걷기</a:t>
            </a:r>
            <a:endParaRPr lang="en-US" altLang="ko-KR" sz="1000" dirty="0" smtClean="0"/>
          </a:p>
          <a:p>
            <a:r>
              <a:rPr lang="ko-KR" altLang="en-US" sz="1000" dirty="0" smtClean="0"/>
              <a:t>원숭이가 폭탄 위에서 두발로 폭탄을 굴리며 걷는다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96918" y="1463600"/>
            <a:ext cx="3092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대기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폭탄을 발로 좌우로 까닥까닥 흔들면서 쉰다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996917" y="4084303"/>
            <a:ext cx="4242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상호액션 </a:t>
            </a:r>
            <a:r>
              <a:rPr lang="en-US" altLang="ko-KR" sz="1000" dirty="0" smtClean="0"/>
              <a:t>:</a:t>
            </a:r>
            <a:br>
              <a:rPr lang="en-US" altLang="ko-KR" sz="1000" dirty="0" smtClean="0"/>
            </a:br>
            <a:r>
              <a:rPr lang="ko-KR" altLang="en-US" sz="1000" smtClean="0"/>
              <a:t>유저 캐릭터가 폭탄에 불을 붙여 원숭이를 골탕 먹이려 하다가</a:t>
            </a:r>
            <a:endParaRPr lang="en-US" altLang="ko-KR" sz="1000" dirty="0" smtClean="0"/>
          </a:p>
          <a:p>
            <a:r>
              <a:rPr lang="ko-KR" altLang="en-US" sz="1000" dirty="0" smtClean="0"/>
              <a:t>이를 알아챈 원숭이가 유저 캐릭터에게 폭탄을 발로 차서</a:t>
            </a:r>
            <a:endParaRPr lang="en-US" altLang="ko-KR" sz="1000" dirty="0" smtClean="0"/>
          </a:p>
          <a:p>
            <a:r>
              <a:rPr lang="ko-KR" altLang="en-US" sz="1000" dirty="0" smtClean="0"/>
              <a:t>결국 폭탄이 유저 캐릭터 주위에서 터지고 원숭이는 이를 보며 웃는다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371475" y="3842803"/>
            <a:ext cx="4336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뛰기</a:t>
            </a:r>
            <a:endParaRPr lang="en-US" altLang="ko-KR" sz="1000" dirty="0" smtClean="0"/>
          </a:p>
          <a:p>
            <a:r>
              <a:rPr lang="ko-KR" altLang="en-US" sz="1000" dirty="0" smtClean="0"/>
              <a:t>원숭이가 폭탄 위에서 달리다가 발을 헛디뎌 폭탄과 함께 같이 굴러간다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424427" y="4503554"/>
            <a:ext cx="1318791" cy="1936027"/>
            <a:chOff x="7480849" y="1891594"/>
            <a:chExt cx="2826946" cy="4150046"/>
          </a:xfrm>
        </p:grpSpPr>
        <p:sp>
          <p:nvSpPr>
            <p:cNvPr id="12" name="타원 11"/>
            <p:cNvSpPr/>
            <p:nvPr/>
          </p:nvSpPr>
          <p:spPr>
            <a:xfrm>
              <a:off x="7841631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구부러진 연결선 12"/>
            <p:cNvCxnSpPr>
              <a:stCxn id="14" idx="0"/>
            </p:cNvCxnSpPr>
            <p:nvPr/>
          </p:nvCxnSpPr>
          <p:spPr>
            <a:xfrm flipV="1">
              <a:off x="9559700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사다리꼴 13"/>
            <p:cNvSpPr/>
            <p:nvPr/>
          </p:nvSpPr>
          <p:spPr>
            <a:xfrm rot="3770474">
              <a:off x="9312686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8101878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8361926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 rot="948599">
              <a:off x="8409775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8848794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 rot="1414408">
              <a:off x="8213802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 rot="3408498">
              <a:off x="9248853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 rot="19459954">
              <a:off x="7480849" y="2724307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55" name="달 54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현 55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9545915">
              <a:off x="9570342" y="2483618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52" name="직사각형 51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사다리꼴 53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폭발 2 23"/>
            <p:cNvSpPr/>
            <p:nvPr/>
          </p:nvSpPr>
          <p:spPr>
            <a:xfrm>
              <a:off x="9629610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 rot="20360438" flipH="1">
              <a:off x="8800937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84428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66045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8232491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9191108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8525405" y="2413736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8433821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8156782" y="1891594"/>
              <a:ext cx="1391179" cy="696441"/>
              <a:chOff x="7360920" y="1504484"/>
              <a:chExt cx="1851660" cy="926963"/>
            </a:xfrm>
          </p:grpSpPr>
          <p:sp>
            <p:nvSpPr>
              <p:cNvPr id="50" name="자유형 49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타원 34"/>
            <p:cNvSpPr/>
            <p:nvPr/>
          </p:nvSpPr>
          <p:spPr>
            <a:xfrm>
              <a:off x="8906084" y="2652407"/>
              <a:ext cx="113555" cy="1135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8599693" y="2652407"/>
              <a:ext cx="113555" cy="1135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8718055" y="2816697"/>
              <a:ext cx="186846" cy="226106"/>
              <a:chOff x="2749550" y="2525039"/>
              <a:chExt cx="484632" cy="586461"/>
            </a:xfrm>
          </p:grpSpPr>
          <p:sp>
            <p:nvSpPr>
              <p:cNvPr id="47" name="갈매기형 수장 46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9" name="직선 연결선 48"/>
              <p:cNvCxnSpPr>
                <a:stCxn id="48" idx="0"/>
                <a:endCxn id="47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8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8650380" y="2014910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순서도: 처리 38"/>
            <p:cNvSpPr/>
            <p:nvPr/>
          </p:nvSpPr>
          <p:spPr>
            <a:xfrm rot="17443516">
              <a:off x="7979369" y="3452135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순서도: 처리 39"/>
            <p:cNvSpPr/>
            <p:nvPr/>
          </p:nvSpPr>
          <p:spPr>
            <a:xfrm rot="19502281">
              <a:off x="8940280" y="3014171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다리꼴 40"/>
            <p:cNvSpPr/>
            <p:nvPr/>
          </p:nvSpPr>
          <p:spPr>
            <a:xfrm>
              <a:off x="8251661" y="3163980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다리꼴 41"/>
            <p:cNvSpPr/>
            <p:nvPr/>
          </p:nvSpPr>
          <p:spPr>
            <a:xfrm rot="10800000">
              <a:off x="8581873" y="3159882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사다리꼴 42"/>
            <p:cNvSpPr/>
            <p:nvPr/>
          </p:nvSpPr>
          <p:spPr>
            <a:xfrm rot="10800000">
              <a:off x="8600671" y="3278098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다리꼴 43"/>
            <p:cNvSpPr/>
            <p:nvPr/>
          </p:nvSpPr>
          <p:spPr>
            <a:xfrm rot="10800000">
              <a:off x="8653298" y="3488007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 rot="15300000">
              <a:off x="8937461" y="3060769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/>
            <p:nvPr/>
          </p:nvSpPr>
          <p:spPr>
            <a:xfrm rot="6300000">
              <a:off x="8409064" y="3070783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557581" y="4765332"/>
            <a:ext cx="1401773" cy="1703270"/>
            <a:chOff x="2348031" y="4431957"/>
            <a:chExt cx="1401773" cy="1703270"/>
          </a:xfrm>
        </p:grpSpPr>
        <p:grpSp>
          <p:nvGrpSpPr>
            <p:cNvPr id="6" name="그룹 5"/>
            <p:cNvGrpSpPr/>
            <p:nvPr/>
          </p:nvGrpSpPr>
          <p:grpSpPr>
            <a:xfrm>
              <a:off x="2348031" y="4816436"/>
              <a:ext cx="1244738" cy="1318791"/>
              <a:chOff x="4324468" y="5249823"/>
              <a:chExt cx="1244738" cy="1318791"/>
            </a:xfrm>
          </p:grpSpPr>
          <p:sp>
            <p:nvSpPr>
              <p:cNvPr id="63" name="타원 62"/>
              <p:cNvSpPr/>
              <p:nvPr/>
            </p:nvSpPr>
            <p:spPr>
              <a:xfrm rot="16200000">
                <a:off x="4847560" y="5701017"/>
                <a:ext cx="426574" cy="48656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 rot="14398479">
                <a:off x="5320638" y="5762871"/>
                <a:ext cx="157336" cy="3398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 rot="14201199">
                <a:off x="5263025" y="5608866"/>
                <a:ext cx="157336" cy="3398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 rot="17614408">
                <a:off x="5069428" y="5958084"/>
                <a:ext cx="79329" cy="457876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/>
              <p:cNvSpPr/>
              <p:nvPr/>
            </p:nvSpPr>
            <p:spPr>
              <a:xfrm rot="19608498">
                <a:off x="4805781" y="5475225"/>
                <a:ext cx="79329" cy="457876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8" name="그룹 67"/>
              <p:cNvGrpSpPr/>
              <p:nvPr/>
            </p:nvGrpSpPr>
            <p:grpSpPr>
              <a:xfrm rot="14059954">
                <a:off x="4897015" y="6074307"/>
                <a:ext cx="272127" cy="716487"/>
                <a:chOff x="1728717" y="1994675"/>
                <a:chExt cx="583329" cy="1535853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9" name="달 98"/>
                <p:cNvSpPr/>
                <p:nvPr/>
              </p:nvSpPr>
              <p:spPr>
                <a:xfrm rot="1058435">
                  <a:off x="1854846" y="1994675"/>
                  <a:ext cx="457200" cy="1221143"/>
                </a:xfrm>
                <a:prstGeom prst="moon">
                  <a:avLst>
                    <a:gd name="adj" fmla="val 6393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현 99"/>
                <p:cNvSpPr/>
                <p:nvPr/>
              </p:nvSpPr>
              <p:spPr>
                <a:xfrm rot="7200000">
                  <a:off x="1728717" y="2986659"/>
                  <a:ext cx="467061" cy="467061"/>
                </a:xfrm>
                <a:prstGeom prst="chord">
                  <a:avLst>
                    <a:gd name="adj1" fmla="val 2700000"/>
                    <a:gd name="adj2" fmla="val 1512272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898227" y="3266743"/>
                  <a:ext cx="123496" cy="263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" name="그룹 68"/>
              <p:cNvGrpSpPr/>
              <p:nvPr/>
            </p:nvGrpSpPr>
            <p:grpSpPr>
              <a:xfrm rot="14145915">
                <a:off x="4495552" y="5366370"/>
                <a:ext cx="294480" cy="160481"/>
                <a:chOff x="2284866" y="2718264"/>
                <a:chExt cx="1016625" cy="554026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96" name="직사각형 95"/>
                <p:cNvSpPr/>
                <p:nvPr/>
              </p:nvSpPr>
              <p:spPr>
                <a:xfrm>
                  <a:off x="2284866" y="2763334"/>
                  <a:ext cx="740274" cy="27704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2284866" y="2995244"/>
                  <a:ext cx="229734" cy="27704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사다리꼴 97"/>
                <p:cNvSpPr/>
                <p:nvPr/>
              </p:nvSpPr>
              <p:spPr>
                <a:xfrm rot="16200000">
                  <a:off x="2668363" y="2437678"/>
                  <a:ext cx="352541" cy="913714"/>
                </a:xfrm>
                <a:prstGeom prst="trapezoid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1" name="자유형 70"/>
              <p:cNvSpPr/>
              <p:nvPr/>
            </p:nvSpPr>
            <p:spPr>
              <a:xfrm rot="14960438" flipH="1">
                <a:off x="4688963" y="5423366"/>
                <a:ext cx="702960" cy="355874"/>
              </a:xfrm>
              <a:custGeom>
                <a:avLst/>
                <a:gdLst>
                  <a:gd name="connsiteX0" fmla="*/ 1857375 w 1857375"/>
                  <a:gd name="connsiteY0" fmla="*/ 476250 h 914400"/>
                  <a:gd name="connsiteX1" fmla="*/ 1828800 w 1857375"/>
                  <a:gd name="connsiteY1" fmla="*/ 523875 h 914400"/>
                  <a:gd name="connsiteX2" fmla="*/ 1819275 w 1857375"/>
                  <a:gd name="connsiteY2" fmla="*/ 552450 h 914400"/>
                  <a:gd name="connsiteX3" fmla="*/ 1790700 w 1857375"/>
                  <a:gd name="connsiteY3" fmla="*/ 581025 h 914400"/>
                  <a:gd name="connsiteX4" fmla="*/ 1743075 w 1857375"/>
                  <a:gd name="connsiteY4" fmla="*/ 628650 h 914400"/>
                  <a:gd name="connsiteX5" fmla="*/ 1733550 w 1857375"/>
                  <a:gd name="connsiteY5" fmla="*/ 657225 h 914400"/>
                  <a:gd name="connsiteX6" fmla="*/ 1676400 w 1857375"/>
                  <a:gd name="connsiteY6" fmla="*/ 704850 h 914400"/>
                  <a:gd name="connsiteX7" fmla="*/ 1619250 w 1857375"/>
                  <a:gd name="connsiteY7" fmla="*/ 714375 h 914400"/>
                  <a:gd name="connsiteX8" fmla="*/ 1485900 w 1857375"/>
                  <a:gd name="connsiteY8" fmla="*/ 733425 h 914400"/>
                  <a:gd name="connsiteX9" fmla="*/ 1323975 w 1857375"/>
                  <a:gd name="connsiteY9" fmla="*/ 723900 h 914400"/>
                  <a:gd name="connsiteX10" fmla="*/ 1295400 w 1857375"/>
                  <a:gd name="connsiteY10" fmla="*/ 714375 h 914400"/>
                  <a:gd name="connsiteX11" fmla="*/ 1257300 w 1857375"/>
                  <a:gd name="connsiteY11" fmla="*/ 704850 h 914400"/>
                  <a:gd name="connsiteX12" fmla="*/ 1200150 w 1857375"/>
                  <a:gd name="connsiteY12" fmla="*/ 685800 h 914400"/>
                  <a:gd name="connsiteX13" fmla="*/ 1171575 w 1857375"/>
                  <a:gd name="connsiteY13" fmla="*/ 676275 h 914400"/>
                  <a:gd name="connsiteX14" fmla="*/ 1143000 w 1857375"/>
                  <a:gd name="connsiteY14" fmla="*/ 619125 h 914400"/>
                  <a:gd name="connsiteX15" fmla="*/ 1133475 w 1857375"/>
                  <a:gd name="connsiteY15" fmla="*/ 590550 h 914400"/>
                  <a:gd name="connsiteX16" fmla="*/ 1114425 w 1857375"/>
                  <a:gd name="connsiteY16" fmla="*/ 561975 h 914400"/>
                  <a:gd name="connsiteX17" fmla="*/ 1104900 w 1857375"/>
                  <a:gd name="connsiteY17" fmla="*/ 533400 h 914400"/>
                  <a:gd name="connsiteX18" fmla="*/ 1076325 w 1857375"/>
                  <a:gd name="connsiteY18" fmla="*/ 514350 h 914400"/>
                  <a:gd name="connsiteX19" fmla="*/ 1047750 w 1857375"/>
                  <a:gd name="connsiteY19" fmla="*/ 428625 h 914400"/>
                  <a:gd name="connsiteX20" fmla="*/ 1038225 w 1857375"/>
                  <a:gd name="connsiteY20" fmla="*/ 400050 h 914400"/>
                  <a:gd name="connsiteX21" fmla="*/ 1019175 w 1857375"/>
                  <a:gd name="connsiteY21" fmla="*/ 371475 h 914400"/>
                  <a:gd name="connsiteX22" fmla="*/ 1009650 w 1857375"/>
                  <a:gd name="connsiteY22" fmla="*/ 342900 h 914400"/>
                  <a:gd name="connsiteX23" fmla="*/ 971550 w 1857375"/>
                  <a:gd name="connsiteY23" fmla="*/ 285750 h 914400"/>
                  <a:gd name="connsiteX24" fmla="*/ 952500 w 1857375"/>
                  <a:gd name="connsiteY24" fmla="*/ 257175 h 914400"/>
                  <a:gd name="connsiteX25" fmla="*/ 895350 w 1857375"/>
                  <a:gd name="connsiteY25" fmla="*/ 219075 h 914400"/>
                  <a:gd name="connsiteX26" fmla="*/ 857250 w 1857375"/>
                  <a:gd name="connsiteY26" fmla="*/ 161925 h 914400"/>
                  <a:gd name="connsiteX27" fmla="*/ 800100 w 1857375"/>
                  <a:gd name="connsiteY27" fmla="*/ 142875 h 914400"/>
                  <a:gd name="connsiteX28" fmla="*/ 781050 w 1857375"/>
                  <a:gd name="connsiteY28" fmla="*/ 114300 h 914400"/>
                  <a:gd name="connsiteX29" fmla="*/ 695325 w 1857375"/>
                  <a:gd name="connsiteY29" fmla="*/ 66675 h 914400"/>
                  <a:gd name="connsiteX30" fmla="*/ 666750 w 1857375"/>
                  <a:gd name="connsiteY30" fmla="*/ 47625 h 914400"/>
                  <a:gd name="connsiteX31" fmla="*/ 628650 w 1857375"/>
                  <a:gd name="connsiteY31" fmla="*/ 38100 h 914400"/>
                  <a:gd name="connsiteX32" fmla="*/ 571500 w 1857375"/>
                  <a:gd name="connsiteY32" fmla="*/ 19050 h 914400"/>
                  <a:gd name="connsiteX33" fmla="*/ 542925 w 1857375"/>
                  <a:gd name="connsiteY33" fmla="*/ 9525 h 914400"/>
                  <a:gd name="connsiteX34" fmla="*/ 504825 w 1857375"/>
                  <a:gd name="connsiteY34" fmla="*/ 0 h 914400"/>
                  <a:gd name="connsiteX35" fmla="*/ 390525 w 1857375"/>
                  <a:gd name="connsiteY35" fmla="*/ 9525 h 914400"/>
                  <a:gd name="connsiteX36" fmla="*/ 295275 w 1857375"/>
                  <a:gd name="connsiteY36" fmla="*/ 38100 h 914400"/>
                  <a:gd name="connsiteX37" fmla="*/ 266700 w 1857375"/>
                  <a:gd name="connsiteY37" fmla="*/ 47625 h 914400"/>
                  <a:gd name="connsiteX38" fmla="*/ 180975 w 1857375"/>
                  <a:gd name="connsiteY38" fmla="*/ 114300 h 914400"/>
                  <a:gd name="connsiteX39" fmla="*/ 123825 w 1857375"/>
                  <a:gd name="connsiteY39" fmla="*/ 161925 h 914400"/>
                  <a:gd name="connsiteX40" fmla="*/ 85725 w 1857375"/>
                  <a:gd name="connsiteY40" fmla="*/ 219075 h 914400"/>
                  <a:gd name="connsiteX41" fmla="*/ 66675 w 1857375"/>
                  <a:gd name="connsiteY41" fmla="*/ 247650 h 914400"/>
                  <a:gd name="connsiteX42" fmla="*/ 57150 w 1857375"/>
                  <a:gd name="connsiteY42" fmla="*/ 276225 h 914400"/>
                  <a:gd name="connsiteX43" fmla="*/ 19050 w 1857375"/>
                  <a:gd name="connsiteY43" fmla="*/ 333375 h 914400"/>
                  <a:gd name="connsiteX44" fmla="*/ 0 w 1857375"/>
                  <a:gd name="connsiteY44" fmla="*/ 400050 h 914400"/>
                  <a:gd name="connsiteX45" fmla="*/ 19050 w 1857375"/>
                  <a:gd name="connsiteY45" fmla="*/ 695325 h 914400"/>
                  <a:gd name="connsiteX46" fmla="*/ 66675 w 1857375"/>
                  <a:gd name="connsiteY46" fmla="*/ 781050 h 914400"/>
                  <a:gd name="connsiteX47" fmla="*/ 95250 w 1857375"/>
                  <a:gd name="connsiteY47" fmla="*/ 800100 h 914400"/>
                  <a:gd name="connsiteX48" fmla="*/ 123825 w 1857375"/>
                  <a:gd name="connsiteY48" fmla="*/ 828675 h 914400"/>
                  <a:gd name="connsiteX49" fmla="*/ 152400 w 1857375"/>
                  <a:gd name="connsiteY49" fmla="*/ 838200 h 914400"/>
                  <a:gd name="connsiteX50" fmla="*/ 180975 w 1857375"/>
                  <a:gd name="connsiteY50" fmla="*/ 857250 h 914400"/>
                  <a:gd name="connsiteX51" fmla="*/ 209550 w 1857375"/>
                  <a:gd name="connsiteY51" fmla="*/ 885825 h 914400"/>
                  <a:gd name="connsiteX52" fmla="*/ 333375 w 1857375"/>
                  <a:gd name="connsiteY52" fmla="*/ 914400 h 914400"/>
                  <a:gd name="connsiteX53" fmla="*/ 485775 w 1857375"/>
                  <a:gd name="connsiteY53" fmla="*/ 904875 h 914400"/>
                  <a:gd name="connsiteX54" fmla="*/ 514350 w 1857375"/>
                  <a:gd name="connsiteY54" fmla="*/ 895350 h 914400"/>
                  <a:gd name="connsiteX55" fmla="*/ 561975 w 1857375"/>
                  <a:gd name="connsiteY55" fmla="*/ 857250 h 914400"/>
                  <a:gd name="connsiteX56" fmla="*/ 571500 w 1857375"/>
                  <a:gd name="connsiteY56" fmla="*/ 828675 h 914400"/>
                  <a:gd name="connsiteX57" fmla="*/ 619125 w 1857375"/>
                  <a:gd name="connsiteY57" fmla="*/ 781050 h 914400"/>
                  <a:gd name="connsiteX58" fmla="*/ 638175 w 1857375"/>
                  <a:gd name="connsiteY58" fmla="*/ 723900 h 914400"/>
                  <a:gd name="connsiteX59" fmla="*/ 628650 w 1857375"/>
                  <a:gd name="connsiteY59" fmla="*/ 600075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857375" h="914400">
                    <a:moveTo>
                      <a:pt x="1857375" y="476250"/>
                    </a:moveTo>
                    <a:cubicBezTo>
                      <a:pt x="1847850" y="492125"/>
                      <a:pt x="1837079" y="507316"/>
                      <a:pt x="1828800" y="523875"/>
                    </a:cubicBezTo>
                    <a:cubicBezTo>
                      <a:pt x="1824310" y="532855"/>
                      <a:pt x="1824844" y="544096"/>
                      <a:pt x="1819275" y="552450"/>
                    </a:cubicBezTo>
                    <a:cubicBezTo>
                      <a:pt x="1811803" y="563658"/>
                      <a:pt x="1799324" y="570677"/>
                      <a:pt x="1790700" y="581025"/>
                    </a:cubicBezTo>
                    <a:cubicBezTo>
                      <a:pt x="1751013" y="628650"/>
                      <a:pt x="1795462" y="593725"/>
                      <a:pt x="1743075" y="628650"/>
                    </a:cubicBezTo>
                    <a:cubicBezTo>
                      <a:pt x="1739900" y="638175"/>
                      <a:pt x="1739119" y="648871"/>
                      <a:pt x="1733550" y="657225"/>
                    </a:cubicBezTo>
                    <a:cubicBezTo>
                      <a:pt x="1725971" y="668594"/>
                      <a:pt x="1691461" y="699830"/>
                      <a:pt x="1676400" y="704850"/>
                    </a:cubicBezTo>
                    <a:cubicBezTo>
                      <a:pt x="1658078" y="710957"/>
                      <a:pt x="1638188" y="710587"/>
                      <a:pt x="1619250" y="714375"/>
                    </a:cubicBezTo>
                    <a:cubicBezTo>
                      <a:pt x="1515667" y="735092"/>
                      <a:pt x="1678336" y="714181"/>
                      <a:pt x="1485900" y="733425"/>
                    </a:cubicBezTo>
                    <a:cubicBezTo>
                      <a:pt x="1431925" y="730250"/>
                      <a:pt x="1377775" y="729280"/>
                      <a:pt x="1323975" y="723900"/>
                    </a:cubicBezTo>
                    <a:cubicBezTo>
                      <a:pt x="1313985" y="722901"/>
                      <a:pt x="1305054" y="717133"/>
                      <a:pt x="1295400" y="714375"/>
                    </a:cubicBezTo>
                    <a:cubicBezTo>
                      <a:pt x="1282813" y="710779"/>
                      <a:pt x="1269839" y="708612"/>
                      <a:pt x="1257300" y="704850"/>
                    </a:cubicBezTo>
                    <a:cubicBezTo>
                      <a:pt x="1238066" y="699080"/>
                      <a:pt x="1219200" y="692150"/>
                      <a:pt x="1200150" y="685800"/>
                    </a:cubicBezTo>
                    <a:lnTo>
                      <a:pt x="1171575" y="676275"/>
                    </a:lnTo>
                    <a:cubicBezTo>
                      <a:pt x="1147634" y="604451"/>
                      <a:pt x="1179929" y="692983"/>
                      <a:pt x="1143000" y="619125"/>
                    </a:cubicBezTo>
                    <a:cubicBezTo>
                      <a:pt x="1138510" y="610145"/>
                      <a:pt x="1137965" y="599530"/>
                      <a:pt x="1133475" y="590550"/>
                    </a:cubicBezTo>
                    <a:cubicBezTo>
                      <a:pt x="1128355" y="580311"/>
                      <a:pt x="1119545" y="572214"/>
                      <a:pt x="1114425" y="561975"/>
                    </a:cubicBezTo>
                    <a:cubicBezTo>
                      <a:pt x="1109935" y="552995"/>
                      <a:pt x="1111172" y="541240"/>
                      <a:pt x="1104900" y="533400"/>
                    </a:cubicBezTo>
                    <a:cubicBezTo>
                      <a:pt x="1097749" y="524461"/>
                      <a:pt x="1085850" y="520700"/>
                      <a:pt x="1076325" y="514350"/>
                    </a:cubicBezTo>
                    <a:lnTo>
                      <a:pt x="1047750" y="428625"/>
                    </a:lnTo>
                    <a:cubicBezTo>
                      <a:pt x="1044575" y="419100"/>
                      <a:pt x="1043794" y="408404"/>
                      <a:pt x="1038225" y="400050"/>
                    </a:cubicBezTo>
                    <a:cubicBezTo>
                      <a:pt x="1031875" y="390525"/>
                      <a:pt x="1024295" y="381714"/>
                      <a:pt x="1019175" y="371475"/>
                    </a:cubicBezTo>
                    <a:cubicBezTo>
                      <a:pt x="1014685" y="362495"/>
                      <a:pt x="1014526" y="351677"/>
                      <a:pt x="1009650" y="342900"/>
                    </a:cubicBezTo>
                    <a:cubicBezTo>
                      <a:pt x="998531" y="322886"/>
                      <a:pt x="984250" y="304800"/>
                      <a:pt x="971550" y="285750"/>
                    </a:cubicBezTo>
                    <a:cubicBezTo>
                      <a:pt x="965200" y="276225"/>
                      <a:pt x="962025" y="263525"/>
                      <a:pt x="952500" y="257175"/>
                    </a:cubicBezTo>
                    <a:lnTo>
                      <a:pt x="895350" y="219075"/>
                    </a:lnTo>
                    <a:cubicBezTo>
                      <a:pt x="882650" y="200025"/>
                      <a:pt x="878970" y="169165"/>
                      <a:pt x="857250" y="161925"/>
                    </a:cubicBezTo>
                    <a:lnTo>
                      <a:pt x="800100" y="142875"/>
                    </a:lnTo>
                    <a:cubicBezTo>
                      <a:pt x="793750" y="133350"/>
                      <a:pt x="789665" y="121838"/>
                      <a:pt x="781050" y="114300"/>
                    </a:cubicBezTo>
                    <a:cubicBezTo>
                      <a:pt x="700963" y="44224"/>
                      <a:pt x="752015" y="95020"/>
                      <a:pt x="695325" y="66675"/>
                    </a:cubicBezTo>
                    <a:cubicBezTo>
                      <a:pt x="685086" y="61555"/>
                      <a:pt x="677272" y="52134"/>
                      <a:pt x="666750" y="47625"/>
                    </a:cubicBezTo>
                    <a:cubicBezTo>
                      <a:pt x="654718" y="42468"/>
                      <a:pt x="641189" y="41862"/>
                      <a:pt x="628650" y="38100"/>
                    </a:cubicBezTo>
                    <a:cubicBezTo>
                      <a:pt x="609416" y="32330"/>
                      <a:pt x="590550" y="25400"/>
                      <a:pt x="571500" y="19050"/>
                    </a:cubicBezTo>
                    <a:cubicBezTo>
                      <a:pt x="561975" y="15875"/>
                      <a:pt x="552665" y="11960"/>
                      <a:pt x="542925" y="9525"/>
                    </a:cubicBezTo>
                    <a:lnTo>
                      <a:pt x="504825" y="0"/>
                    </a:lnTo>
                    <a:cubicBezTo>
                      <a:pt x="466725" y="3175"/>
                      <a:pt x="428462" y="4783"/>
                      <a:pt x="390525" y="9525"/>
                    </a:cubicBezTo>
                    <a:cubicBezTo>
                      <a:pt x="367493" y="12404"/>
                      <a:pt x="311849" y="32575"/>
                      <a:pt x="295275" y="38100"/>
                    </a:cubicBezTo>
                    <a:cubicBezTo>
                      <a:pt x="285750" y="41275"/>
                      <a:pt x="275054" y="42056"/>
                      <a:pt x="266700" y="47625"/>
                    </a:cubicBezTo>
                    <a:cubicBezTo>
                      <a:pt x="122257" y="143920"/>
                      <a:pt x="270504" y="39693"/>
                      <a:pt x="180975" y="114300"/>
                    </a:cubicBezTo>
                    <a:cubicBezTo>
                      <a:pt x="146217" y="143265"/>
                      <a:pt x="154582" y="122381"/>
                      <a:pt x="123825" y="161925"/>
                    </a:cubicBezTo>
                    <a:cubicBezTo>
                      <a:pt x="109769" y="179997"/>
                      <a:pt x="98425" y="200025"/>
                      <a:pt x="85725" y="219075"/>
                    </a:cubicBezTo>
                    <a:cubicBezTo>
                      <a:pt x="79375" y="228600"/>
                      <a:pt x="70295" y="236790"/>
                      <a:pt x="66675" y="247650"/>
                    </a:cubicBezTo>
                    <a:cubicBezTo>
                      <a:pt x="63500" y="257175"/>
                      <a:pt x="62026" y="267448"/>
                      <a:pt x="57150" y="276225"/>
                    </a:cubicBezTo>
                    <a:cubicBezTo>
                      <a:pt x="46031" y="296239"/>
                      <a:pt x="26290" y="311655"/>
                      <a:pt x="19050" y="333375"/>
                    </a:cubicBezTo>
                    <a:cubicBezTo>
                      <a:pt x="5385" y="374369"/>
                      <a:pt x="11960" y="352210"/>
                      <a:pt x="0" y="400050"/>
                    </a:cubicBezTo>
                    <a:cubicBezTo>
                      <a:pt x="4180" y="508733"/>
                      <a:pt x="-5507" y="597097"/>
                      <a:pt x="19050" y="695325"/>
                    </a:cubicBezTo>
                    <a:cubicBezTo>
                      <a:pt x="25998" y="723117"/>
                      <a:pt x="45392" y="766861"/>
                      <a:pt x="66675" y="781050"/>
                    </a:cubicBezTo>
                    <a:cubicBezTo>
                      <a:pt x="76200" y="787400"/>
                      <a:pt x="86456" y="792771"/>
                      <a:pt x="95250" y="800100"/>
                    </a:cubicBezTo>
                    <a:cubicBezTo>
                      <a:pt x="105598" y="808724"/>
                      <a:pt x="112617" y="821203"/>
                      <a:pt x="123825" y="828675"/>
                    </a:cubicBezTo>
                    <a:cubicBezTo>
                      <a:pt x="132179" y="834244"/>
                      <a:pt x="143420" y="833710"/>
                      <a:pt x="152400" y="838200"/>
                    </a:cubicBezTo>
                    <a:cubicBezTo>
                      <a:pt x="162639" y="843320"/>
                      <a:pt x="172181" y="849921"/>
                      <a:pt x="180975" y="857250"/>
                    </a:cubicBezTo>
                    <a:cubicBezTo>
                      <a:pt x="191323" y="865874"/>
                      <a:pt x="197775" y="879283"/>
                      <a:pt x="209550" y="885825"/>
                    </a:cubicBezTo>
                    <a:cubicBezTo>
                      <a:pt x="245757" y="905940"/>
                      <a:pt x="294049" y="908782"/>
                      <a:pt x="333375" y="914400"/>
                    </a:cubicBezTo>
                    <a:cubicBezTo>
                      <a:pt x="384175" y="911225"/>
                      <a:pt x="435156" y="910203"/>
                      <a:pt x="485775" y="904875"/>
                    </a:cubicBezTo>
                    <a:cubicBezTo>
                      <a:pt x="495760" y="903824"/>
                      <a:pt x="506510" y="901622"/>
                      <a:pt x="514350" y="895350"/>
                    </a:cubicBezTo>
                    <a:cubicBezTo>
                      <a:pt x="575898" y="846111"/>
                      <a:pt x="490151" y="881191"/>
                      <a:pt x="561975" y="857250"/>
                    </a:cubicBezTo>
                    <a:cubicBezTo>
                      <a:pt x="565150" y="847725"/>
                      <a:pt x="565228" y="836515"/>
                      <a:pt x="571500" y="828675"/>
                    </a:cubicBezTo>
                    <a:cubicBezTo>
                      <a:pt x="612775" y="777081"/>
                      <a:pt x="590550" y="845344"/>
                      <a:pt x="619125" y="781050"/>
                    </a:cubicBezTo>
                    <a:cubicBezTo>
                      <a:pt x="627280" y="762700"/>
                      <a:pt x="638175" y="723900"/>
                      <a:pt x="638175" y="723900"/>
                    </a:cubicBezTo>
                    <a:cubicBezTo>
                      <a:pt x="628075" y="612801"/>
                      <a:pt x="628650" y="654194"/>
                      <a:pt x="628650" y="600075"/>
                    </a:cubicBezTo>
                  </a:path>
                </a:pathLst>
              </a:custGeom>
              <a:noFill/>
              <a:ln w="762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 rot="16200000">
                <a:off x="4878903" y="5742491"/>
                <a:ext cx="352541" cy="40211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 rot="1577885">
                <a:off x="4324468" y="5518567"/>
                <a:ext cx="600794" cy="648995"/>
                <a:chOff x="4286368" y="5604292"/>
                <a:chExt cx="600794" cy="648995"/>
              </a:xfrm>
            </p:grpSpPr>
            <p:sp>
              <p:nvSpPr>
                <p:cNvPr id="73" name="타원 72"/>
                <p:cNvSpPr/>
                <p:nvPr/>
              </p:nvSpPr>
              <p:spPr>
                <a:xfrm rot="16200000">
                  <a:off x="4479742" y="5748244"/>
                  <a:ext cx="426574" cy="388266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타원 73"/>
                <p:cNvSpPr/>
                <p:nvPr/>
              </p:nvSpPr>
              <p:spPr>
                <a:xfrm rot="16200000">
                  <a:off x="4640839" y="6099874"/>
                  <a:ext cx="96153" cy="140035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 rot="16200000">
                  <a:off x="4640839" y="5652672"/>
                  <a:ext cx="96153" cy="140035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 rot="16200000">
                  <a:off x="4518058" y="5828346"/>
                  <a:ext cx="264869" cy="241083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타원 76"/>
                <p:cNvSpPr/>
                <p:nvPr/>
              </p:nvSpPr>
              <p:spPr>
                <a:xfrm rot="16200000">
                  <a:off x="4557537" y="5815180"/>
                  <a:ext cx="352541" cy="265191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 rot="16200000">
                  <a:off x="4124318" y="5766342"/>
                  <a:ext cx="648995" cy="324895"/>
                  <a:chOff x="7360920" y="1504484"/>
                  <a:chExt cx="1851660" cy="926963"/>
                </a:xfrm>
              </p:grpSpPr>
              <p:sp>
                <p:nvSpPr>
                  <p:cNvPr id="94" name="자유형 93"/>
                  <p:cNvSpPr/>
                  <p:nvPr/>
                </p:nvSpPr>
                <p:spPr>
                  <a:xfrm>
                    <a:off x="7360920" y="1837087"/>
                    <a:ext cx="1851660" cy="594360"/>
                  </a:xfrm>
                  <a:custGeom>
                    <a:avLst/>
                    <a:gdLst>
                      <a:gd name="connsiteX0" fmla="*/ 388620 w 1851660"/>
                      <a:gd name="connsiteY0" fmla="*/ 0 h 594360"/>
                      <a:gd name="connsiteX1" fmla="*/ 281940 w 1851660"/>
                      <a:gd name="connsiteY1" fmla="*/ 144780 h 594360"/>
                      <a:gd name="connsiteX2" fmla="*/ 0 w 1851660"/>
                      <a:gd name="connsiteY2" fmla="*/ 45720 h 594360"/>
                      <a:gd name="connsiteX3" fmla="*/ 68580 w 1851660"/>
                      <a:gd name="connsiteY3" fmla="*/ 449580 h 594360"/>
                      <a:gd name="connsiteX4" fmla="*/ 883920 w 1851660"/>
                      <a:gd name="connsiteY4" fmla="*/ 594360 h 594360"/>
                      <a:gd name="connsiteX5" fmla="*/ 1706880 w 1851660"/>
                      <a:gd name="connsiteY5" fmla="*/ 457200 h 594360"/>
                      <a:gd name="connsiteX6" fmla="*/ 1851660 w 1851660"/>
                      <a:gd name="connsiteY6" fmla="*/ 30480 h 594360"/>
                      <a:gd name="connsiteX7" fmla="*/ 1493520 w 1851660"/>
                      <a:gd name="connsiteY7" fmla="*/ 129540 h 594360"/>
                      <a:gd name="connsiteX8" fmla="*/ 1402080 w 1851660"/>
                      <a:gd name="connsiteY8" fmla="*/ 60960 h 594360"/>
                      <a:gd name="connsiteX9" fmla="*/ 388620 w 1851660"/>
                      <a:gd name="connsiteY9" fmla="*/ 0 h 594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51660" h="594360">
                        <a:moveTo>
                          <a:pt x="388620" y="0"/>
                        </a:moveTo>
                        <a:lnTo>
                          <a:pt x="281940" y="144780"/>
                        </a:lnTo>
                        <a:lnTo>
                          <a:pt x="0" y="45720"/>
                        </a:lnTo>
                        <a:lnTo>
                          <a:pt x="68580" y="449580"/>
                        </a:lnTo>
                        <a:lnTo>
                          <a:pt x="883920" y="594360"/>
                        </a:lnTo>
                        <a:lnTo>
                          <a:pt x="1706880" y="457200"/>
                        </a:lnTo>
                        <a:lnTo>
                          <a:pt x="1851660" y="30480"/>
                        </a:lnTo>
                        <a:lnTo>
                          <a:pt x="1493520" y="129540"/>
                        </a:lnTo>
                        <a:lnTo>
                          <a:pt x="1402080" y="60960"/>
                        </a:lnTo>
                        <a:lnTo>
                          <a:pt x="388620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5" name="타원 94"/>
                  <p:cNvSpPr/>
                  <p:nvPr/>
                </p:nvSpPr>
                <p:spPr>
                  <a:xfrm>
                    <a:off x="7733128" y="1504484"/>
                    <a:ext cx="1067971" cy="797487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9" name="타원 78"/>
                <p:cNvSpPr/>
                <p:nvPr/>
              </p:nvSpPr>
              <p:spPr>
                <a:xfrm rot="16200000">
                  <a:off x="4641293" y="5850758"/>
                  <a:ext cx="52974" cy="5297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 rot="16200000">
                  <a:off x="4641293" y="5993692"/>
                  <a:ext cx="52974" cy="52974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1" name="그룹 80"/>
                <p:cNvGrpSpPr/>
                <p:nvPr/>
              </p:nvGrpSpPr>
              <p:grpSpPr>
                <a:xfrm rot="16200000">
                  <a:off x="4727092" y="5895126"/>
                  <a:ext cx="87165" cy="105480"/>
                  <a:chOff x="2749550" y="2525039"/>
                  <a:chExt cx="484632" cy="586461"/>
                </a:xfrm>
              </p:grpSpPr>
              <p:sp>
                <p:nvSpPr>
                  <p:cNvPr id="91" name="갈매기형 수장 90"/>
                  <p:cNvSpPr/>
                  <p:nvPr/>
                </p:nvSpPr>
                <p:spPr>
                  <a:xfrm rot="5400000">
                    <a:off x="2863857" y="2741175"/>
                    <a:ext cx="256018" cy="484632"/>
                  </a:xfrm>
                  <a:prstGeom prst="chevron">
                    <a:avLst>
                      <a:gd name="adj" fmla="val 77516"/>
                    </a:avLst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이등변 삼각형 91"/>
                  <p:cNvSpPr/>
                  <p:nvPr/>
                </p:nvSpPr>
                <p:spPr>
                  <a:xfrm rot="10800000">
                    <a:off x="2822878" y="2525039"/>
                    <a:ext cx="337976" cy="291358"/>
                  </a:xfrm>
                  <a:prstGeom prst="triangl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93" name="직선 연결선 92"/>
                  <p:cNvCxnSpPr>
                    <a:stCxn id="92" idx="0"/>
                    <a:endCxn id="91" idx="1"/>
                  </p:cNvCxnSpPr>
                  <p:nvPr/>
                </p:nvCxnSpPr>
                <p:spPr>
                  <a:xfrm>
                    <a:off x="2991866" y="2816397"/>
                    <a:ext cx="0" cy="23754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2" name="Picture 16" descr="ê´ë ¨ ì´ë¯¸ì§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49" t="27238" r="25805" b="15048"/>
                <a:stretch/>
              </p:blipFill>
              <p:spPr bwMode="auto">
                <a:xfrm rot="16200000">
                  <a:off x="4326474" y="5860970"/>
                  <a:ext cx="179472" cy="1446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3" name="순서도: 처리 82"/>
              <p:cNvSpPr/>
              <p:nvPr/>
            </p:nvSpPr>
            <p:spPr>
              <a:xfrm rot="12043516">
                <a:off x="4884949" y="6118518"/>
                <a:ext cx="346956" cy="88111"/>
              </a:xfrm>
              <a:prstGeom prst="flowChartProcess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순서도: 처리 83"/>
              <p:cNvSpPr/>
              <p:nvPr/>
            </p:nvSpPr>
            <p:spPr>
              <a:xfrm rot="14102281">
                <a:off x="4701423" y="5665432"/>
                <a:ext cx="330982" cy="113713"/>
              </a:xfrm>
              <a:prstGeom prst="flowChartProcess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사다리꼴 84"/>
              <p:cNvSpPr/>
              <p:nvPr/>
            </p:nvSpPr>
            <p:spPr>
              <a:xfrm rot="16200000">
                <a:off x="4758114" y="5827261"/>
                <a:ext cx="503595" cy="259933"/>
              </a:xfrm>
              <a:prstGeom prst="trapezoi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사다리꼴 85"/>
              <p:cNvSpPr/>
              <p:nvPr/>
            </p:nvSpPr>
            <p:spPr>
              <a:xfrm rot="5400000">
                <a:off x="4890535" y="5807546"/>
                <a:ext cx="234931" cy="259933"/>
              </a:xfrm>
              <a:prstGeom prst="trapezoid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86"/>
              <p:cNvSpPr/>
              <p:nvPr/>
            </p:nvSpPr>
            <p:spPr>
              <a:xfrm rot="5400000">
                <a:off x="4851241" y="5914576"/>
                <a:ext cx="213574" cy="4969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사다리꼴 87"/>
              <p:cNvSpPr/>
              <p:nvPr/>
            </p:nvSpPr>
            <p:spPr>
              <a:xfrm rot="5400000">
                <a:off x="4972081" y="5912942"/>
                <a:ext cx="167741" cy="49692"/>
              </a:xfrm>
              <a:prstGeom prst="trapezoi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이등변 삼각형 88"/>
              <p:cNvSpPr/>
              <p:nvPr/>
            </p:nvSpPr>
            <p:spPr>
              <a:xfrm rot="9900000">
                <a:off x="4851052" y="5748384"/>
                <a:ext cx="121455" cy="159965"/>
              </a:xfrm>
              <a:prstGeom prst="triangle">
                <a:avLst>
                  <a:gd name="adj" fmla="val 100000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이등변 삼각형 89"/>
              <p:cNvSpPr/>
              <p:nvPr/>
            </p:nvSpPr>
            <p:spPr>
              <a:xfrm rot="900000">
                <a:off x="4855723" y="5994885"/>
                <a:ext cx="121455" cy="159965"/>
              </a:xfrm>
              <a:prstGeom prst="triangle">
                <a:avLst>
                  <a:gd name="adj" fmla="val 0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 rot="3600000">
              <a:off x="2700214" y="4668149"/>
              <a:ext cx="937385" cy="792209"/>
              <a:chOff x="2716090" y="4544323"/>
              <a:chExt cx="937385" cy="792209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2716090" y="4544323"/>
                <a:ext cx="792209" cy="79220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0" name="구부러진 연결선 59"/>
              <p:cNvCxnSpPr>
                <a:stCxn id="61" idx="0"/>
              </p:cNvCxnSpPr>
              <p:nvPr/>
            </p:nvCxnSpPr>
            <p:spPr>
              <a:xfrm flipV="1">
                <a:off x="3517582" y="4625641"/>
                <a:ext cx="79250" cy="81733"/>
              </a:xfrm>
              <a:prstGeom prst="curvedConnector2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사다리꼴 60"/>
              <p:cNvSpPr/>
              <p:nvPr/>
            </p:nvSpPr>
            <p:spPr>
              <a:xfrm rot="3770474">
                <a:off x="3402348" y="4683797"/>
                <a:ext cx="153279" cy="86754"/>
              </a:xfrm>
              <a:prstGeom prst="trapezoid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Picture 16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449" t="27238" r="25805" b="15048"/>
              <a:stretch/>
            </p:blipFill>
            <p:spPr bwMode="auto">
              <a:xfrm>
                <a:off x="2837498" y="4700425"/>
                <a:ext cx="563260" cy="453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폭발 2 69"/>
              <p:cNvSpPr/>
              <p:nvPr/>
            </p:nvSpPr>
            <p:spPr>
              <a:xfrm>
                <a:off x="3550196" y="4548457"/>
                <a:ext cx="103279" cy="103279"/>
              </a:xfrm>
              <a:prstGeom prst="irregularSeal2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아래로 구부러진 화살표 6"/>
            <p:cNvSpPr/>
            <p:nvPr/>
          </p:nvSpPr>
          <p:spPr>
            <a:xfrm>
              <a:off x="2689111" y="4431957"/>
              <a:ext cx="1060693" cy="3274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아래로 구부러진 화살표 103"/>
            <p:cNvSpPr/>
            <p:nvPr/>
          </p:nvSpPr>
          <p:spPr>
            <a:xfrm rot="10800000">
              <a:off x="2651423" y="5734066"/>
              <a:ext cx="1060693" cy="3274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오른쪽 화살표 8"/>
          <p:cNvSpPr/>
          <p:nvPr/>
        </p:nvSpPr>
        <p:spPr>
          <a:xfrm>
            <a:off x="1816009" y="5442093"/>
            <a:ext cx="536666" cy="511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/>
          <p:cNvGrpSpPr/>
          <p:nvPr/>
        </p:nvGrpSpPr>
        <p:grpSpPr>
          <a:xfrm>
            <a:off x="443477" y="1627568"/>
            <a:ext cx="1318791" cy="1936027"/>
            <a:chOff x="7480849" y="1891594"/>
            <a:chExt cx="2826946" cy="4150046"/>
          </a:xfrm>
        </p:grpSpPr>
        <p:sp>
          <p:nvSpPr>
            <p:cNvPr id="109" name="타원 108"/>
            <p:cNvSpPr/>
            <p:nvPr/>
          </p:nvSpPr>
          <p:spPr>
            <a:xfrm>
              <a:off x="7841631" y="4343469"/>
              <a:ext cx="1698171" cy="169817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0" name="구부러진 연결선 109"/>
            <p:cNvCxnSpPr>
              <a:stCxn id="111" idx="0"/>
            </p:cNvCxnSpPr>
            <p:nvPr/>
          </p:nvCxnSpPr>
          <p:spPr>
            <a:xfrm flipV="1">
              <a:off x="9559700" y="4517783"/>
              <a:ext cx="169879" cy="175201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사다리꼴 110"/>
            <p:cNvSpPr/>
            <p:nvPr/>
          </p:nvSpPr>
          <p:spPr>
            <a:xfrm rot="3770474">
              <a:off x="9312686" y="4642444"/>
              <a:ext cx="328568" cy="18596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8101878" y="4678089"/>
              <a:ext cx="1207399" cy="97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타원 112"/>
            <p:cNvSpPr/>
            <p:nvPr/>
          </p:nvSpPr>
          <p:spPr>
            <a:xfrm>
              <a:off x="8361926" y="3030265"/>
              <a:ext cx="914400" cy="104298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 rot="948599">
              <a:off x="8409775" y="3763350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8848794" y="3809997"/>
              <a:ext cx="337264" cy="728392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 rot="1414408">
              <a:off x="8213802" y="316442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3408498">
              <a:off x="9248853" y="2599279"/>
              <a:ext cx="170049" cy="98149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 rot="19459954">
              <a:off x="7480849" y="2724307"/>
              <a:ext cx="583329" cy="1535853"/>
              <a:chOff x="1728717" y="1994675"/>
              <a:chExt cx="583329" cy="1535853"/>
            </a:xfrm>
            <a:solidFill>
              <a:schemeClr val="bg1">
                <a:lumMod val="75000"/>
              </a:schemeClr>
            </a:solidFill>
          </p:grpSpPr>
          <p:sp>
            <p:nvSpPr>
              <p:cNvPr id="149" name="달 148"/>
              <p:cNvSpPr/>
              <p:nvPr/>
            </p:nvSpPr>
            <p:spPr>
              <a:xfrm rot="1058435">
                <a:off x="1854846" y="1994675"/>
                <a:ext cx="457200" cy="1221143"/>
              </a:xfrm>
              <a:prstGeom prst="moon">
                <a:avLst>
                  <a:gd name="adj" fmla="val 6393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현 149"/>
              <p:cNvSpPr/>
              <p:nvPr/>
            </p:nvSpPr>
            <p:spPr>
              <a:xfrm rot="7200000">
                <a:off x="1728717" y="2986659"/>
                <a:ext cx="467061" cy="467061"/>
              </a:xfrm>
              <a:prstGeom prst="chord">
                <a:avLst>
                  <a:gd name="adj1" fmla="val 2700000"/>
                  <a:gd name="adj2" fmla="val 151227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1898227" y="3266743"/>
                <a:ext cx="123496" cy="263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9" name="그룹 118"/>
            <p:cNvGrpSpPr/>
            <p:nvPr/>
          </p:nvGrpSpPr>
          <p:grpSpPr>
            <a:xfrm rot="19545915">
              <a:off x="9570342" y="2483618"/>
              <a:ext cx="631244" cy="344006"/>
              <a:chOff x="2284866" y="2718264"/>
              <a:chExt cx="1016625" cy="554026"/>
            </a:xfrm>
            <a:solidFill>
              <a:schemeClr val="bg1">
                <a:lumMod val="75000"/>
              </a:schemeClr>
            </a:solidFill>
          </p:grpSpPr>
          <p:sp>
            <p:nvSpPr>
              <p:cNvPr id="146" name="직사각형 145"/>
              <p:cNvSpPr/>
              <p:nvPr/>
            </p:nvSpPr>
            <p:spPr>
              <a:xfrm>
                <a:off x="2284866" y="2763334"/>
                <a:ext cx="74027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284866" y="2995244"/>
                <a:ext cx="229734" cy="2770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사다리꼴 147"/>
              <p:cNvSpPr/>
              <p:nvPr/>
            </p:nvSpPr>
            <p:spPr>
              <a:xfrm rot="16200000">
                <a:off x="2668363" y="2437678"/>
                <a:ext cx="352541" cy="913714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0" name="폭발 2 119"/>
            <p:cNvSpPr/>
            <p:nvPr/>
          </p:nvSpPr>
          <p:spPr>
            <a:xfrm>
              <a:off x="9629610" y="4352332"/>
              <a:ext cx="221387" cy="221387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자유형 120"/>
            <p:cNvSpPr/>
            <p:nvPr/>
          </p:nvSpPr>
          <p:spPr>
            <a:xfrm rot="20360438" flipH="1">
              <a:off x="8800937" y="3126596"/>
              <a:ext cx="1506858" cy="762847"/>
            </a:xfrm>
            <a:custGeom>
              <a:avLst/>
              <a:gdLst>
                <a:gd name="connsiteX0" fmla="*/ 1857375 w 1857375"/>
                <a:gd name="connsiteY0" fmla="*/ 476250 h 914400"/>
                <a:gd name="connsiteX1" fmla="*/ 1828800 w 1857375"/>
                <a:gd name="connsiteY1" fmla="*/ 523875 h 914400"/>
                <a:gd name="connsiteX2" fmla="*/ 1819275 w 1857375"/>
                <a:gd name="connsiteY2" fmla="*/ 552450 h 914400"/>
                <a:gd name="connsiteX3" fmla="*/ 1790700 w 1857375"/>
                <a:gd name="connsiteY3" fmla="*/ 581025 h 914400"/>
                <a:gd name="connsiteX4" fmla="*/ 1743075 w 1857375"/>
                <a:gd name="connsiteY4" fmla="*/ 628650 h 914400"/>
                <a:gd name="connsiteX5" fmla="*/ 1733550 w 1857375"/>
                <a:gd name="connsiteY5" fmla="*/ 657225 h 914400"/>
                <a:gd name="connsiteX6" fmla="*/ 1676400 w 1857375"/>
                <a:gd name="connsiteY6" fmla="*/ 704850 h 914400"/>
                <a:gd name="connsiteX7" fmla="*/ 1619250 w 1857375"/>
                <a:gd name="connsiteY7" fmla="*/ 714375 h 914400"/>
                <a:gd name="connsiteX8" fmla="*/ 1485900 w 1857375"/>
                <a:gd name="connsiteY8" fmla="*/ 733425 h 914400"/>
                <a:gd name="connsiteX9" fmla="*/ 1323975 w 1857375"/>
                <a:gd name="connsiteY9" fmla="*/ 723900 h 914400"/>
                <a:gd name="connsiteX10" fmla="*/ 1295400 w 1857375"/>
                <a:gd name="connsiteY10" fmla="*/ 714375 h 914400"/>
                <a:gd name="connsiteX11" fmla="*/ 1257300 w 1857375"/>
                <a:gd name="connsiteY11" fmla="*/ 704850 h 914400"/>
                <a:gd name="connsiteX12" fmla="*/ 1200150 w 1857375"/>
                <a:gd name="connsiteY12" fmla="*/ 685800 h 914400"/>
                <a:gd name="connsiteX13" fmla="*/ 1171575 w 1857375"/>
                <a:gd name="connsiteY13" fmla="*/ 676275 h 914400"/>
                <a:gd name="connsiteX14" fmla="*/ 1143000 w 1857375"/>
                <a:gd name="connsiteY14" fmla="*/ 619125 h 914400"/>
                <a:gd name="connsiteX15" fmla="*/ 1133475 w 1857375"/>
                <a:gd name="connsiteY15" fmla="*/ 590550 h 914400"/>
                <a:gd name="connsiteX16" fmla="*/ 1114425 w 1857375"/>
                <a:gd name="connsiteY16" fmla="*/ 561975 h 914400"/>
                <a:gd name="connsiteX17" fmla="*/ 1104900 w 1857375"/>
                <a:gd name="connsiteY17" fmla="*/ 533400 h 914400"/>
                <a:gd name="connsiteX18" fmla="*/ 1076325 w 1857375"/>
                <a:gd name="connsiteY18" fmla="*/ 514350 h 914400"/>
                <a:gd name="connsiteX19" fmla="*/ 1047750 w 1857375"/>
                <a:gd name="connsiteY19" fmla="*/ 428625 h 914400"/>
                <a:gd name="connsiteX20" fmla="*/ 1038225 w 1857375"/>
                <a:gd name="connsiteY20" fmla="*/ 400050 h 914400"/>
                <a:gd name="connsiteX21" fmla="*/ 1019175 w 1857375"/>
                <a:gd name="connsiteY21" fmla="*/ 371475 h 914400"/>
                <a:gd name="connsiteX22" fmla="*/ 1009650 w 1857375"/>
                <a:gd name="connsiteY22" fmla="*/ 342900 h 914400"/>
                <a:gd name="connsiteX23" fmla="*/ 971550 w 1857375"/>
                <a:gd name="connsiteY23" fmla="*/ 285750 h 914400"/>
                <a:gd name="connsiteX24" fmla="*/ 952500 w 1857375"/>
                <a:gd name="connsiteY24" fmla="*/ 257175 h 914400"/>
                <a:gd name="connsiteX25" fmla="*/ 895350 w 1857375"/>
                <a:gd name="connsiteY25" fmla="*/ 219075 h 914400"/>
                <a:gd name="connsiteX26" fmla="*/ 857250 w 1857375"/>
                <a:gd name="connsiteY26" fmla="*/ 161925 h 914400"/>
                <a:gd name="connsiteX27" fmla="*/ 800100 w 1857375"/>
                <a:gd name="connsiteY27" fmla="*/ 142875 h 914400"/>
                <a:gd name="connsiteX28" fmla="*/ 781050 w 1857375"/>
                <a:gd name="connsiteY28" fmla="*/ 114300 h 914400"/>
                <a:gd name="connsiteX29" fmla="*/ 695325 w 1857375"/>
                <a:gd name="connsiteY29" fmla="*/ 66675 h 914400"/>
                <a:gd name="connsiteX30" fmla="*/ 666750 w 1857375"/>
                <a:gd name="connsiteY30" fmla="*/ 47625 h 914400"/>
                <a:gd name="connsiteX31" fmla="*/ 628650 w 1857375"/>
                <a:gd name="connsiteY31" fmla="*/ 38100 h 914400"/>
                <a:gd name="connsiteX32" fmla="*/ 571500 w 1857375"/>
                <a:gd name="connsiteY32" fmla="*/ 19050 h 914400"/>
                <a:gd name="connsiteX33" fmla="*/ 542925 w 1857375"/>
                <a:gd name="connsiteY33" fmla="*/ 9525 h 914400"/>
                <a:gd name="connsiteX34" fmla="*/ 504825 w 1857375"/>
                <a:gd name="connsiteY34" fmla="*/ 0 h 914400"/>
                <a:gd name="connsiteX35" fmla="*/ 390525 w 1857375"/>
                <a:gd name="connsiteY35" fmla="*/ 9525 h 914400"/>
                <a:gd name="connsiteX36" fmla="*/ 295275 w 1857375"/>
                <a:gd name="connsiteY36" fmla="*/ 38100 h 914400"/>
                <a:gd name="connsiteX37" fmla="*/ 266700 w 1857375"/>
                <a:gd name="connsiteY37" fmla="*/ 47625 h 914400"/>
                <a:gd name="connsiteX38" fmla="*/ 180975 w 1857375"/>
                <a:gd name="connsiteY38" fmla="*/ 114300 h 914400"/>
                <a:gd name="connsiteX39" fmla="*/ 123825 w 1857375"/>
                <a:gd name="connsiteY39" fmla="*/ 161925 h 914400"/>
                <a:gd name="connsiteX40" fmla="*/ 85725 w 1857375"/>
                <a:gd name="connsiteY40" fmla="*/ 219075 h 914400"/>
                <a:gd name="connsiteX41" fmla="*/ 66675 w 1857375"/>
                <a:gd name="connsiteY41" fmla="*/ 247650 h 914400"/>
                <a:gd name="connsiteX42" fmla="*/ 57150 w 1857375"/>
                <a:gd name="connsiteY42" fmla="*/ 276225 h 914400"/>
                <a:gd name="connsiteX43" fmla="*/ 19050 w 1857375"/>
                <a:gd name="connsiteY43" fmla="*/ 333375 h 914400"/>
                <a:gd name="connsiteX44" fmla="*/ 0 w 1857375"/>
                <a:gd name="connsiteY44" fmla="*/ 400050 h 914400"/>
                <a:gd name="connsiteX45" fmla="*/ 19050 w 1857375"/>
                <a:gd name="connsiteY45" fmla="*/ 695325 h 914400"/>
                <a:gd name="connsiteX46" fmla="*/ 66675 w 1857375"/>
                <a:gd name="connsiteY46" fmla="*/ 781050 h 914400"/>
                <a:gd name="connsiteX47" fmla="*/ 95250 w 1857375"/>
                <a:gd name="connsiteY47" fmla="*/ 800100 h 914400"/>
                <a:gd name="connsiteX48" fmla="*/ 123825 w 1857375"/>
                <a:gd name="connsiteY48" fmla="*/ 828675 h 914400"/>
                <a:gd name="connsiteX49" fmla="*/ 152400 w 1857375"/>
                <a:gd name="connsiteY49" fmla="*/ 838200 h 914400"/>
                <a:gd name="connsiteX50" fmla="*/ 180975 w 1857375"/>
                <a:gd name="connsiteY50" fmla="*/ 857250 h 914400"/>
                <a:gd name="connsiteX51" fmla="*/ 209550 w 1857375"/>
                <a:gd name="connsiteY51" fmla="*/ 885825 h 914400"/>
                <a:gd name="connsiteX52" fmla="*/ 333375 w 1857375"/>
                <a:gd name="connsiteY52" fmla="*/ 914400 h 914400"/>
                <a:gd name="connsiteX53" fmla="*/ 485775 w 1857375"/>
                <a:gd name="connsiteY53" fmla="*/ 904875 h 914400"/>
                <a:gd name="connsiteX54" fmla="*/ 514350 w 1857375"/>
                <a:gd name="connsiteY54" fmla="*/ 895350 h 914400"/>
                <a:gd name="connsiteX55" fmla="*/ 561975 w 1857375"/>
                <a:gd name="connsiteY55" fmla="*/ 857250 h 914400"/>
                <a:gd name="connsiteX56" fmla="*/ 571500 w 1857375"/>
                <a:gd name="connsiteY56" fmla="*/ 828675 h 914400"/>
                <a:gd name="connsiteX57" fmla="*/ 619125 w 1857375"/>
                <a:gd name="connsiteY57" fmla="*/ 781050 h 914400"/>
                <a:gd name="connsiteX58" fmla="*/ 638175 w 1857375"/>
                <a:gd name="connsiteY58" fmla="*/ 723900 h 914400"/>
                <a:gd name="connsiteX59" fmla="*/ 628650 w 1857375"/>
                <a:gd name="connsiteY59" fmla="*/ 600075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57375" h="914400">
                  <a:moveTo>
                    <a:pt x="1857375" y="476250"/>
                  </a:moveTo>
                  <a:cubicBezTo>
                    <a:pt x="1847850" y="492125"/>
                    <a:pt x="1837079" y="507316"/>
                    <a:pt x="1828800" y="523875"/>
                  </a:cubicBezTo>
                  <a:cubicBezTo>
                    <a:pt x="1824310" y="532855"/>
                    <a:pt x="1824844" y="544096"/>
                    <a:pt x="1819275" y="552450"/>
                  </a:cubicBezTo>
                  <a:cubicBezTo>
                    <a:pt x="1811803" y="563658"/>
                    <a:pt x="1799324" y="570677"/>
                    <a:pt x="1790700" y="581025"/>
                  </a:cubicBezTo>
                  <a:cubicBezTo>
                    <a:pt x="1751013" y="628650"/>
                    <a:pt x="1795462" y="593725"/>
                    <a:pt x="1743075" y="628650"/>
                  </a:cubicBezTo>
                  <a:cubicBezTo>
                    <a:pt x="1739900" y="638175"/>
                    <a:pt x="1739119" y="648871"/>
                    <a:pt x="1733550" y="657225"/>
                  </a:cubicBezTo>
                  <a:cubicBezTo>
                    <a:pt x="1725971" y="668594"/>
                    <a:pt x="1691461" y="699830"/>
                    <a:pt x="1676400" y="704850"/>
                  </a:cubicBezTo>
                  <a:cubicBezTo>
                    <a:pt x="1658078" y="710957"/>
                    <a:pt x="1638188" y="710587"/>
                    <a:pt x="1619250" y="714375"/>
                  </a:cubicBezTo>
                  <a:cubicBezTo>
                    <a:pt x="1515667" y="735092"/>
                    <a:pt x="1678336" y="714181"/>
                    <a:pt x="1485900" y="733425"/>
                  </a:cubicBezTo>
                  <a:cubicBezTo>
                    <a:pt x="1431925" y="730250"/>
                    <a:pt x="1377775" y="729280"/>
                    <a:pt x="1323975" y="723900"/>
                  </a:cubicBezTo>
                  <a:cubicBezTo>
                    <a:pt x="1313985" y="722901"/>
                    <a:pt x="1305054" y="717133"/>
                    <a:pt x="1295400" y="714375"/>
                  </a:cubicBezTo>
                  <a:cubicBezTo>
                    <a:pt x="1282813" y="710779"/>
                    <a:pt x="1269839" y="708612"/>
                    <a:pt x="1257300" y="704850"/>
                  </a:cubicBezTo>
                  <a:cubicBezTo>
                    <a:pt x="1238066" y="699080"/>
                    <a:pt x="1219200" y="692150"/>
                    <a:pt x="1200150" y="685800"/>
                  </a:cubicBezTo>
                  <a:lnTo>
                    <a:pt x="1171575" y="676275"/>
                  </a:lnTo>
                  <a:cubicBezTo>
                    <a:pt x="1147634" y="604451"/>
                    <a:pt x="1179929" y="692983"/>
                    <a:pt x="1143000" y="619125"/>
                  </a:cubicBezTo>
                  <a:cubicBezTo>
                    <a:pt x="1138510" y="610145"/>
                    <a:pt x="1137965" y="599530"/>
                    <a:pt x="1133475" y="590550"/>
                  </a:cubicBezTo>
                  <a:cubicBezTo>
                    <a:pt x="1128355" y="580311"/>
                    <a:pt x="1119545" y="572214"/>
                    <a:pt x="1114425" y="561975"/>
                  </a:cubicBezTo>
                  <a:cubicBezTo>
                    <a:pt x="1109935" y="552995"/>
                    <a:pt x="1111172" y="541240"/>
                    <a:pt x="1104900" y="533400"/>
                  </a:cubicBezTo>
                  <a:cubicBezTo>
                    <a:pt x="1097749" y="524461"/>
                    <a:pt x="1085850" y="520700"/>
                    <a:pt x="1076325" y="514350"/>
                  </a:cubicBezTo>
                  <a:lnTo>
                    <a:pt x="1047750" y="428625"/>
                  </a:lnTo>
                  <a:cubicBezTo>
                    <a:pt x="1044575" y="419100"/>
                    <a:pt x="1043794" y="408404"/>
                    <a:pt x="1038225" y="400050"/>
                  </a:cubicBezTo>
                  <a:cubicBezTo>
                    <a:pt x="1031875" y="390525"/>
                    <a:pt x="1024295" y="381714"/>
                    <a:pt x="1019175" y="371475"/>
                  </a:cubicBezTo>
                  <a:cubicBezTo>
                    <a:pt x="1014685" y="362495"/>
                    <a:pt x="1014526" y="351677"/>
                    <a:pt x="1009650" y="342900"/>
                  </a:cubicBezTo>
                  <a:cubicBezTo>
                    <a:pt x="998531" y="322886"/>
                    <a:pt x="984250" y="304800"/>
                    <a:pt x="971550" y="285750"/>
                  </a:cubicBezTo>
                  <a:cubicBezTo>
                    <a:pt x="965200" y="276225"/>
                    <a:pt x="962025" y="263525"/>
                    <a:pt x="952500" y="257175"/>
                  </a:cubicBezTo>
                  <a:lnTo>
                    <a:pt x="895350" y="219075"/>
                  </a:lnTo>
                  <a:cubicBezTo>
                    <a:pt x="882650" y="200025"/>
                    <a:pt x="878970" y="169165"/>
                    <a:pt x="857250" y="161925"/>
                  </a:cubicBezTo>
                  <a:lnTo>
                    <a:pt x="800100" y="142875"/>
                  </a:lnTo>
                  <a:cubicBezTo>
                    <a:pt x="793750" y="133350"/>
                    <a:pt x="789665" y="121838"/>
                    <a:pt x="781050" y="114300"/>
                  </a:cubicBezTo>
                  <a:cubicBezTo>
                    <a:pt x="700963" y="44224"/>
                    <a:pt x="752015" y="95020"/>
                    <a:pt x="695325" y="66675"/>
                  </a:cubicBezTo>
                  <a:cubicBezTo>
                    <a:pt x="685086" y="61555"/>
                    <a:pt x="677272" y="52134"/>
                    <a:pt x="666750" y="47625"/>
                  </a:cubicBezTo>
                  <a:cubicBezTo>
                    <a:pt x="654718" y="42468"/>
                    <a:pt x="641189" y="41862"/>
                    <a:pt x="628650" y="38100"/>
                  </a:cubicBezTo>
                  <a:cubicBezTo>
                    <a:pt x="609416" y="32330"/>
                    <a:pt x="590550" y="25400"/>
                    <a:pt x="571500" y="19050"/>
                  </a:cubicBezTo>
                  <a:cubicBezTo>
                    <a:pt x="561975" y="15875"/>
                    <a:pt x="552665" y="11960"/>
                    <a:pt x="542925" y="9525"/>
                  </a:cubicBezTo>
                  <a:lnTo>
                    <a:pt x="504825" y="0"/>
                  </a:lnTo>
                  <a:cubicBezTo>
                    <a:pt x="466725" y="3175"/>
                    <a:pt x="428462" y="4783"/>
                    <a:pt x="390525" y="9525"/>
                  </a:cubicBezTo>
                  <a:cubicBezTo>
                    <a:pt x="367493" y="12404"/>
                    <a:pt x="311849" y="32575"/>
                    <a:pt x="295275" y="38100"/>
                  </a:cubicBezTo>
                  <a:cubicBezTo>
                    <a:pt x="285750" y="41275"/>
                    <a:pt x="275054" y="42056"/>
                    <a:pt x="266700" y="47625"/>
                  </a:cubicBezTo>
                  <a:cubicBezTo>
                    <a:pt x="122257" y="143920"/>
                    <a:pt x="270504" y="39693"/>
                    <a:pt x="180975" y="114300"/>
                  </a:cubicBezTo>
                  <a:cubicBezTo>
                    <a:pt x="146217" y="143265"/>
                    <a:pt x="154582" y="122381"/>
                    <a:pt x="123825" y="161925"/>
                  </a:cubicBezTo>
                  <a:cubicBezTo>
                    <a:pt x="109769" y="179997"/>
                    <a:pt x="98425" y="200025"/>
                    <a:pt x="85725" y="219075"/>
                  </a:cubicBezTo>
                  <a:cubicBezTo>
                    <a:pt x="79375" y="228600"/>
                    <a:pt x="70295" y="236790"/>
                    <a:pt x="66675" y="247650"/>
                  </a:cubicBezTo>
                  <a:cubicBezTo>
                    <a:pt x="63500" y="257175"/>
                    <a:pt x="62026" y="267448"/>
                    <a:pt x="57150" y="276225"/>
                  </a:cubicBezTo>
                  <a:cubicBezTo>
                    <a:pt x="46031" y="296239"/>
                    <a:pt x="26290" y="311655"/>
                    <a:pt x="19050" y="333375"/>
                  </a:cubicBezTo>
                  <a:cubicBezTo>
                    <a:pt x="5385" y="374369"/>
                    <a:pt x="11960" y="352210"/>
                    <a:pt x="0" y="400050"/>
                  </a:cubicBezTo>
                  <a:cubicBezTo>
                    <a:pt x="4180" y="508733"/>
                    <a:pt x="-5507" y="597097"/>
                    <a:pt x="19050" y="695325"/>
                  </a:cubicBezTo>
                  <a:cubicBezTo>
                    <a:pt x="25998" y="723117"/>
                    <a:pt x="45392" y="766861"/>
                    <a:pt x="66675" y="781050"/>
                  </a:cubicBezTo>
                  <a:cubicBezTo>
                    <a:pt x="76200" y="787400"/>
                    <a:pt x="86456" y="792771"/>
                    <a:pt x="95250" y="800100"/>
                  </a:cubicBezTo>
                  <a:cubicBezTo>
                    <a:pt x="105598" y="808724"/>
                    <a:pt x="112617" y="821203"/>
                    <a:pt x="123825" y="828675"/>
                  </a:cubicBezTo>
                  <a:cubicBezTo>
                    <a:pt x="132179" y="834244"/>
                    <a:pt x="143420" y="833710"/>
                    <a:pt x="152400" y="838200"/>
                  </a:cubicBezTo>
                  <a:cubicBezTo>
                    <a:pt x="162639" y="843320"/>
                    <a:pt x="172181" y="849921"/>
                    <a:pt x="180975" y="857250"/>
                  </a:cubicBezTo>
                  <a:cubicBezTo>
                    <a:pt x="191323" y="865874"/>
                    <a:pt x="197775" y="879283"/>
                    <a:pt x="209550" y="885825"/>
                  </a:cubicBezTo>
                  <a:cubicBezTo>
                    <a:pt x="245757" y="905940"/>
                    <a:pt x="294049" y="908782"/>
                    <a:pt x="333375" y="914400"/>
                  </a:cubicBezTo>
                  <a:cubicBezTo>
                    <a:pt x="384175" y="911225"/>
                    <a:pt x="435156" y="910203"/>
                    <a:pt x="485775" y="904875"/>
                  </a:cubicBezTo>
                  <a:cubicBezTo>
                    <a:pt x="495760" y="903824"/>
                    <a:pt x="506510" y="901622"/>
                    <a:pt x="514350" y="895350"/>
                  </a:cubicBezTo>
                  <a:cubicBezTo>
                    <a:pt x="575898" y="846111"/>
                    <a:pt x="490151" y="881191"/>
                    <a:pt x="561975" y="857250"/>
                  </a:cubicBezTo>
                  <a:cubicBezTo>
                    <a:pt x="565150" y="847725"/>
                    <a:pt x="565228" y="836515"/>
                    <a:pt x="571500" y="828675"/>
                  </a:cubicBezTo>
                  <a:cubicBezTo>
                    <a:pt x="612775" y="777081"/>
                    <a:pt x="590550" y="845344"/>
                    <a:pt x="619125" y="781050"/>
                  </a:cubicBezTo>
                  <a:cubicBezTo>
                    <a:pt x="627280" y="762700"/>
                    <a:pt x="638175" y="723900"/>
                    <a:pt x="638175" y="723900"/>
                  </a:cubicBezTo>
                  <a:cubicBezTo>
                    <a:pt x="628075" y="612801"/>
                    <a:pt x="628650" y="654194"/>
                    <a:pt x="628650" y="600075"/>
                  </a:cubicBezTo>
                </a:path>
              </a:pathLst>
            </a:cu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8442879" y="3108611"/>
              <a:ext cx="755703" cy="86197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>
              <a:off x="8366045" y="2347166"/>
              <a:ext cx="914400" cy="83228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8232491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>
              <a:off x="9191108" y="2604401"/>
              <a:ext cx="206112" cy="30017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>
              <a:off x="8525405" y="2413736"/>
              <a:ext cx="567771" cy="51678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8433821" y="2566491"/>
              <a:ext cx="755703" cy="5684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8" name="그룹 127"/>
            <p:cNvGrpSpPr/>
            <p:nvPr/>
          </p:nvGrpSpPr>
          <p:grpSpPr>
            <a:xfrm>
              <a:off x="8156782" y="1891594"/>
              <a:ext cx="1391179" cy="696441"/>
              <a:chOff x="7360920" y="1504484"/>
              <a:chExt cx="1851660" cy="926963"/>
            </a:xfrm>
          </p:grpSpPr>
          <p:sp>
            <p:nvSpPr>
              <p:cNvPr id="144" name="자유형 143"/>
              <p:cNvSpPr/>
              <p:nvPr/>
            </p:nvSpPr>
            <p:spPr>
              <a:xfrm>
                <a:off x="7360920" y="1837087"/>
                <a:ext cx="1851660" cy="594360"/>
              </a:xfrm>
              <a:custGeom>
                <a:avLst/>
                <a:gdLst>
                  <a:gd name="connsiteX0" fmla="*/ 388620 w 1851660"/>
                  <a:gd name="connsiteY0" fmla="*/ 0 h 594360"/>
                  <a:gd name="connsiteX1" fmla="*/ 281940 w 1851660"/>
                  <a:gd name="connsiteY1" fmla="*/ 144780 h 594360"/>
                  <a:gd name="connsiteX2" fmla="*/ 0 w 1851660"/>
                  <a:gd name="connsiteY2" fmla="*/ 45720 h 594360"/>
                  <a:gd name="connsiteX3" fmla="*/ 68580 w 1851660"/>
                  <a:gd name="connsiteY3" fmla="*/ 449580 h 594360"/>
                  <a:gd name="connsiteX4" fmla="*/ 883920 w 1851660"/>
                  <a:gd name="connsiteY4" fmla="*/ 594360 h 594360"/>
                  <a:gd name="connsiteX5" fmla="*/ 1706880 w 1851660"/>
                  <a:gd name="connsiteY5" fmla="*/ 457200 h 594360"/>
                  <a:gd name="connsiteX6" fmla="*/ 1851660 w 1851660"/>
                  <a:gd name="connsiteY6" fmla="*/ 30480 h 594360"/>
                  <a:gd name="connsiteX7" fmla="*/ 1493520 w 1851660"/>
                  <a:gd name="connsiteY7" fmla="*/ 129540 h 594360"/>
                  <a:gd name="connsiteX8" fmla="*/ 1402080 w 1851660"/>
                  <a:gd name="connsiteY8" fmla="*/ 60960 h 594360"/>
                  <a:gd name="connsiteX9" fmla="*/ 388620 w 1851660"/>
                  <a:gd name="connsiteY9" fmla="*/ 0 h 59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1660" h="594360">
                    <a:moveTo>
                      <a:pt x="388620" y="0"/>
                    </a:moveTo>
                    <a:lnTo>
                      <a:pt x="281940" y="144780"/>
                    </a:lnTo>
                    <a:lnTo>
                      <a:pt x="0" y="45720"/>
                    </a:lnTo>
                    <a:lnTo>
                      <a:pt x="68580" y="449580"/>
                    </a:lnTo>
                    <a:lnTo>
                      <a:pt x="883920" y="594360"/>
                    </a:lnTo>
                    <a:lnTo>
                      <a:pt x="1706880" y="457200"/>
                    </a:lnTo>
                    <a:lnTo>
                      <a:pt x="1851660" y="30480"/>
                    </a:lnTo>
                    <a:lnTo>
                      <a:pt x="1493520" y="129540"/>
                    </a:lnTo>
                    <a:lnTo>
                      <a:pt x="1402080" y="60960"/>
                    </a:lnTo>
                    <a:lnTo>
                      <a:pt x="38862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/>
              <p:cNvSpPr/>
              <p:nvPr/>
            </p:nvSpPr>
            <p:spPr>
              <a:xfrm>
                <a:off x="7733128" y="1504484"/>
                <a:ext cx="1067971" cy="79748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타원 128"/>
            <p:cNvSpPr/>
            <p:nvPr/>
          </p:nvSpPr>
          <p:spPr>
            <a:xfrm>
              <a:off x="8906084" y="2652407"/>
              <a:ext cx="113555" cy="1135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8599693" y="2652407"/>
              <a:ext cx="113555" cy="1135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1" name="그룹 130"/>
            <p:cNvGrpSpPr/>
            <p:nvPr/>
          </p:nvGrpSpPr>
          <p:grpSpPr>
            <a:xfrm>
              <a:off x="8718055" y="2816697"/>
              <a:ext cx="186846" cy="226106"/>
              <a:chOff x="2749550" y="2525039"/>
              <a:chExt cx="484632" cy="586461"/>
            </a:xfrm>
          </p:grpSpPr>
          <p:sp>
            <p:nvSpPr>
              <p:cNvPr id="141" name="갈매기형 수장 140"/>
              <p:cNvSpPr/>
              <p:nvPr/>
            </p:nvSpPr>
            <p:spPr>
              <a:xfrm rot="5400000">
                <a:off x="2863857" y="2741175"/>
                <a:ext cx="256018" cy="484632"/>
              </a:xfrm>
              <a:prstGeom prst="chevron">
                <a:avLst>
                  <a:gd name="adj" fmla="val 7751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이등변 삼각형 141"/>
              <p:cNvSpPr/>
              <p:nvPr/>
            </p:nvSpPr>
            <p:spPr>
              <a:xfrm rot="10800000">
                <a:off x="2822878" y="2525039"/>
                <a:ext cx="337976" cy="291358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3" name="직선 연결선 142"/>
              <p:cNvCxnSpPr>
                <a:stCxn id="142" idx="0"/>
                <a:endCxn id="141" idx="1"/>
              </p:cNvCxnSpPr>
              <p:nvPr/>
            </p:nvCxnSpPr>
            <p:spPr>
              <a:xfrm>
                <a:off x="2991866" y="2816397"/>
                <a:ext cx="0" cy="23754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2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8650380" y="2014910"/>
              <a:ext cx="384715" cy="31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순서도: 처리 132"/>
            <p:cNvSpPr/>
            <p:nvPr/>
          </p:nvSpPr>
          <p:spPr>
            <a:xfrm rot="17443516">
              <a:off x="7979369" y="3452135"/>
              <a:ext cx="743730" cy="18887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순서도: 처리 133"/>
            <p:cNvSpPr/>
            <p:nvPr/>
          </p:nvSpPr>
          <p:spPr>
            <a:xfrm rot="19502281">
              <a:off x="8940280" y="3014171"/>
              <a:ext cx="709490" cy="243753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사다리꼴 134"/>
            <p:cNvSpPr/>
            <p:nvPr/>
          </p:nvSpPr>
          <p:spPr>
            <a:xfrm>
              <a:off x="8251661" y="3163980"/>
              <a:ext cx="1079500" cy="557189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사다리꼴 135"/>
            <p:cNvSpPr/>
            <p:nvPr/>
          </p:nvSpPr>
          <p:spPr>
            <a:xfrm rot="10800000">
              <a:off x="8581873" y="3159882"/>
              <a:ext cx="503595" cy="557189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사다리꼴 136"/>
            <p:cNvSpPr/>
            <p:nvPr/>
          </p:nvSpPr>
          <p:spPr>
            <a:xfrm rot="10800000">
              <a:off x="8600671" y="3278098"/>
              <a:ext cx="457814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사다리꼴 137"/>
            <p:cNvSpPr/>
            <p:nvPr/>
          </p:nvSpPr>
          <p:spPr>
            <a:xfrm rot="10800000">
              <a:off x="8653298" y="3488007"/>
              <a:ext cx="359567" cy="106520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이등변 삼각형 138"/>
            <p:cNvSpPr/>
            <p:nvPr/>
          </p:nvSpPr>
          <p:spPr>
            <a:xfrm rot="15300000">
              <a:off x="8937461" y="3060769"/>
              <a:ext cx="260350" cy="342900"/>
            </a:xfrm>
            <a:prstGeom prst="triangle">
              <a:avLst>
                <a:gd name="adj" fmla="val 10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이등변 삼각형 139"/>
            <p:cNvSpPr/>
            <p:nvPr/>
          </p:nvSpPr>
          <p:spPr>
            <a:xfrm rot="6300000">
              <a:off x="8409064" y="3070783"/>
              <a:ext cx="260350" cy="342900"/>
            </a:xfrm>
            <a:prstGeom prst="triangle">
              <a:avLst>
                <a:gd name="adj" fmla="val 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2" name="오른쪽 화살표 151"/>
          <p:cNvSpPr/>
          <p:nvPr/>
        </p:nvSpPr>
        <p:spPr>
          <a:xfrm>
            <a:off x="1835059" y="2546493"/>
            <a:ext cx="536666" cy="511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/>
          <p:cNvSpPr/>
          <p:nvPr/>
        </p:nvSpPr>
        <p:spPr>
          <a:xfrm>
            <a:off x="2790609" y="2158766"/>
            <a:ext cx="426574" cy="48656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타원 158"/>
          <p:cNvSpPr/>
          <p:nvPr/>
        </p:nvSpPr>
        <p:spPr>
          <a:xfrm rot="3206430">
            <a:off x="2762927" y="2515045"/>
            <a:ext cx="157336" cy="3398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/>
          <p:cNvSpPr/>
          <p:nvPr/>
        </p:nvSpPr>
        <p:spPr>
          <a:xfrm rot="19643516">
            <a:off x="3039167" y="2551092"/>
            <a:ext cx="157336" cy="3398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 rot="1414408">
            <a:off x="2721508" y="2221355"/>
            <a:ext cx="79329" cy="4578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/>
          <p:cNvSpPr/>
          <p:nvPr/>
        </p:nvSpPr>
        <p:spPr>
          <a:xfrm rot="3408498">
            <a:off x="3204367" y="1957708"/>
            <a:ext cx="79329" cy="4578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3" name="그룹 162"/>
          <p:cNvGrpSpPr/>
          <p:nvPr/>
        </p:nvGrpSpPr>
        <p:grpSpPr>
          <a:xfrm rot="19459954">
            <a:off x="2379580" y="2016035"/>
            <a:ext cx="272127" cy="716487"/>
            <a:chOff x="1728717" y="1994675"/>
            <a:chExt cx="583329" cy="1535853"/>
          </a:xfrm>
          <a:solidFill>
            <a:schemeClr val="bg1">
              <a:lumMod val="75000"/>
            </a:schemeClr>
          </a:solidFill>
        </p:grpSpPr>
        <p:sp>
          <p:nvSpPr>
            <p:cNvPr id="194" name="달 193"/>
            <p:cNvSpPr/>
            <p:nvPr/>
          </p:nvSpPr>
          <p:spPr>
            <a:xfrm rot="1058435">
              <a:off x="1854846" y="1994675"/>
              <a:ext cx="457200" cy="1221143"/>
            </a:xfrm>
            <a:prstGeom prst="moon">
              <a:avLst>
                <a:gd name="adj" fmla="val 639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현 194"/>
            <p:cNvSpPr/>
            <p:nvPr/>
          </p:nvSpPr>
          <p:spPr>
            <a:xfrm rot="7200000">
              <a:off x="1728717" y="2986659"/>
              <a:ext cx="467061" cy="467061"/>
            </a:xfrm>
            <a:prstGeom prst="chord">
              <a:avLst>
                <a:gd name="adj1" fmla="val 2700000"/>
                <a:gd name="adj2" fmla="val 151227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898227" y="3266743"/>
              <a:ext cx="123496" cy="2637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4" name="그룹 163"/>
          <p:cNvGrpSpPr/>
          <p:nvPr/>
        </p:nvGrpSpPr>
        <p:grpSpPr>
          <a:xfrm rot="19545915">
            <a:off x="3354344" y="1903752"/>
            <a:ext cx="294480" cy="160481"/>
            <a:chOff x="2284866" y="2718264"/>
            <a:chExt cx="1016625" cy="554026"/>
          </a:xfrm>
          <a:solidFill>
            <a:schemeClr val="bg1">
              <a:lumMod val="75000"/>
            </a:schemeClr>
          </a:solidFill>
        </p:grpSpPr>
        <p:sp>
          <p:nvSpPr>
            <p:cNvPr id="191" name="직사각형 190"/>
            <p:cNvSpPr/>
            <p:nvPr/>
          </p:nvSpPr>
          <p:spPr>
            <a:xfrm>
              <a:off x="2284866" y="2763334"/>
              <a:ext cx="740274" cy="277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2284866" y="2995244"/>
              <a:ext cx="229734" cy="2770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사다리꼴 192"/>
            <p:cNvSpPr/>
            <p:nvPr/>
          </p:nvSpPr>
          <p:spPr>
            <a:xfrm rot="16200000">
              <a:off x="2668363" y="2437678"/>
              <a:ext cx="352541" cy="913714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69" name="그룹 7168"/>
          <p:cNvGrpSpPr/>
          <p:nvPr/>
        </p:nvGrpSpPr>
        <p:grpSpPr>
          <a:xfrm rot="1685560">
            <a:off x="2500262" y="2857111"/>
            <a:ext cx="937385" cy="792209"/>
            <a:chOff x="2547887" y="2771386"/>
            <a:chExt cx="937385" cy="792209"/>
          </a:xfrm>
        </p:grpSpPr>
        <p:sp>
          <p:nvSpPr>
            <p:cNvPr id="154" name="타원 153"/>
            <p:cNvSpPr/>
            <p:nvPr/>
          </p:nvSpPr>
          <p:spPr>
            <a:xfrm>
              <a:off x="2547887" y="2771386"/>
              <a:ext cx="792209" cy="79220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5" name="구부러진 연결선 154"/>
            <p:cNvCxnSpPr>
              <a:stCxn id="156" idx="0"/>
            </p:cNvCxnSpPr>
            <p:nvPr/>
          </p:nvCxnSpPr>
          <p:spPr>
            <a:xfrm flipV="1">
              <a:off x="3349379" y="2852704"/>
              <a:ext cx="79250" cy="81733"/>
            </a:xfrm>
            <a:prstGeom prst="curved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6" name="사다리꼴 155"/>
            <p:cNvSpPr/>
            <p:nvPr/>
          </p:nvSpPr>
          <p:spPr>
            <a:xfrm rot="3770474">
              <a:off x="3234145" y="2910860"/>
              <a:ext cx="153279" cy="8675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7" name="Picture 16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9" t="27238" r="25805" b="15048"/>
            <a:stretch/>
          </p:blipFill>
          <p:spPr bwMode="auto">
            <a:xfrm>
              <a:off x="2669295" y="2927488"/>
              <a:ext cx="563260" cy="453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5" name="폭발 2 164"/>
            <p:cNvSpPr/>
            <p:nvPr/>
          </p:nvSpPr>
          <p:spPr>
            <a:xfrm>
              <a:off x="3381993" y="2775520"/>
              <a:ext cx="103279" cy="103279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6" name="자유형 165"/>
          <p:cNvSpPr/>
          <p:nvPr/>
        </p:nvSpPr>
        <p:spPr>
          <a:xfrm rot="20360438" flipH="1">
            <a:off x="2995411" y="2203706"/>
            <a:ext cx="702960" cy="355874"/>
          </a:xfrm>
          <a:custGeom>
            <a:avLst/>
            <a:gdLst>
              <a:gd name="connsiteX0" fmla="*/ 1857375 w 1857375"/>
              <a:gd name="connsiteY0" fmla="*/ 476250 h 914400"/>
              <a:gd name="connsiteX1" fmla="*/ 1828800 w 1857375"/>
              <a:gd name="connsiteY1" fmla="*/ 523875 h 914400"/>
              <a:gd name="connsiteX2" fmla="*/ 1819275 w 1857375"/>
              <a:gd name="connsiteY2" fmla="*/ 552450 h 914400"/>
              <a:gd name="connsiteX3" fmla="*/ 1790700 w 1857375"/>
              <a:gd name="connsiteY3" fmla="*/ 581025 h 914400"/>
              <a:gd name="connsiteX4" fmla="*/ 1743075 w 1857375"/>
              <a:gd name="connsiteY4" fmla="*/ 628650 h 914400"/>
              <a:gd name="connsiteX5" fmla="*/ 1733550 w 1857375"/>
              <a:gd name="connsiteY5" fmla="*/ 657225 h 914400"/>
              <a:gd name="connsiteX6" fmla="*/ 1676400 w 1857375"/>
              <a:gd name="connsiteY6" fmla="*/ 704850 h 914400"/>
              <a:gd name="connsiteX7" fmla="*/ 1619250 w 1857375"/>
              <a:gd name="connsiteY7" fmla="*/ 714375 h 914400"/>
              <a:gd name="connsiteX8" fmla="*/ 1485900 w 1857375"/>
              <a:gd name="connsiteY8" fmla="*/ 733425 h 914400"/>
              <a:gd name="connsiteX9" fmla="*/ 1323975 w 1857375"/>
              <a:gd name="connsiteY9" fmla="*/ 723900 h 914400"/>
              <a:gd name="connsiteX10" fmla="*/ 1295400 w 1857375"/>
              <a:gd name="connsiteY10" fmla="*/ 714375 h 914400"/>
              <a:gd name="connsiteX11" fmla="*/ 1257300 w 1857375"/>
              <a:gd name="connsiteY11" fmla="*/ 704850 h 914400"/>
              <a:gd name="connsiteX12" fmla="*/ 1200150 w 1857375"/>
              <a:gd name="connsiteY12" fmla="*/ 685800 h 914400"/>
              <a:gd name="connsiteX13" fmla="*/ 1171575 w 1857375"/>
              <a:gd name="connsiteY13" fmla="*/ 676275 h 914400"/>
              <a:gd name="connsiteX14" fmla="*/ 1143000 w 1857375"/>
              <a:gd name="connsiteY14" fmla="*/ 619125 h 914400"/>
              <a:gd name="connsiteX15" fmla="*/ 1133475 w 1857375"/>
              <a:gd name="connsiteY15" fmla="*/ 590550 h 914400"/>
              <a:gd name="connsiteX16" fmla="*/ 1114425 w 1857375"/>
              <a:gd name="connsiteY16" fmla="*/ 561975 h 914400"/>
              <a:gd name="connsiteX17" fmla="*/ 1104900 w 1857375"/>
              <a:gd name="connsiteY17" fmla="*/ 533400 h 914400"/>
              <a:gd name="connsiteX18" fmla="*/ 1076325 w 1857375"/>
              <a:gd name="connsiteY18" fmla="*/ 514350 h 914400"/>
              <a:gd name="connsiteX19" fmla="*/ 1047750 w 1857375"/>
              <a:gd name="connsiteY19" fmla="*/ 428625 h 914400"/>
              <a:gd name="connsiteX20" fmla="*/ 1038225 w 1857375"/>
              <a:gd name="connsiteY20" fmla="*/ 400050 h 914400"/>
              <a:gd name="connsiteX21" fmla="*/ 1019175 w 1857375"/>
              <a:gd name="connsiteY21" fmla="*/ 371475 h 914400"/>
              <a:gd name="connsiteX22" fmla="*/ 1009650 w 1857375"/>
              <a:gd name="connsiteY22" fmla="*/ 342900 h 914400"/>
              <a:gd name="connsiteX23" fmla="*/ 971550 w 1857375"/>
              <a:gd name="connsiteY23" fmla="*/ 285750 h 914400"/>
              <a:gd name="connsiteX24" fmla="*/ 952500 w 1857375"/>
              <a:gd name="connsiteY24" fmla="*/ 257175 h 914400"/>
              <a:gd name="connsiteX25" fmla="*/ 895350 w 1857375"/>
              <a:gd name="connsiteY25" fmla="*/ 219075 h 914400"/>
              <a:gd name="connsiteX26" fmla="*/ 857250 w 1857375"/>
              <a:gd name="connsiteY26" fmla="*/ 161925 h 914400"/>
              <a:gd name="connsiteX27" fmla="*/ 800100 w 1857375"/>
              <a:gd name="connsiteY27" fmla="*/ 142875 h 914400"/>
              <a:gd name="connsiteX28" fmla="*/ 781050 w 1857375"/>
              <a:gd name="connsiteY28" fmla="*/ 114300 h 914400"/>
              <a:gd name="connsiteX29" fmla="*/ 695325 w 1857375"/>
              <a:gd name="connsiteY29" fmla="*/ 66675 h 914400"/>
              <a:gd name="connsiteX30" fmla="*/ 666750 w 1857375"/>
              <a:gd name="connsiteY30" fmla="*/ 47625 h 914400"/>
              <a:gd name="connsiteX31" fmla="*/ 628650 w 1857375"/>
              <a:gd name="connsiteY31" fmla="*/ 38100 h 914400"/>
              <a:gd name="connsiteX32" fmla="*/ 571500 w 1857375"/>
              <a:gd name="connsiteY32" fmla="*/ 19050 h 914400"/>
              <a:gd name="connsiteX33" fmla="*/ 542925 w 1857375"/>
              <a:gd name="connsiteY33" fmla="*/ 9525 h 914400"/>
              <a:gd name="connsiteX34" fmla="*/ 504825 w 1857375"/>
              <a:gd name="connsiteY34" fmla="*/ 0 h 914400"/>
              <a:gd name="connsiteX35" fmla="*/ 390525 w 1857375"/>
              <a:gd name="connsiteY35" fmla="*/ 9525 h 914400"/>
              <a:gd name="connsiteX36" fmla="*/ 295275 w 1857375"/>
              <a:gd name="connsiteY36" fmla="*/ 38100 h 914400"/>
              <a:gd name="connsiteX37" fmla="*/ 266700 w 1857375"/>
              <a:gd name="connsiteY37" fmla="*/ 47625 h 914400"/>
              <a:gd name="connsiteX38" fmla="*/ 180975 w 1857375"/>
              <a:gd name="connsiteY38" fmla="*/ 114300 h 914400"/>
              <a:gd name="connsiteX39" fmla="*/ 123825 w 1857375"/>
              <a:gd name="connsiteY39" fmla="*/ 161925 h 914400"/>
              <a:gd name="connsiteX40" fmla="*/ 85725 w 1857375"/>
              <a:gd name="connsiteY40" fmla="*/ 219075 h 914400"/>
              <a:gd name="connsiteX41" fmla="*/ 66675 w 1857375"/>
              <a:gd name="connsiteY41" fmla="*/ 247650 h 914400"/>
              <a:gd name="connsiteX42" fmla="*/ 57150 w 1857375"/>
              <a:gd name="connsiteY42" fmla="*/ 276225 h 914400"/>
              <a:gd name="connsiteX43" fmla="*/ 19050 w 1857375"/>
              <a:gd name="connsiteY43" fmla="*/ 333375 h 914400"/>
              <a:gd name="connsiteX44" fmla="*/ 0 w 1857375"/>
              <a:gd name="connsiteY44" fmla="*/ 400050 h 914400"/>
              <a:gd name="connsiteX45" fmla="*/ 19050 w 1857375"/>
              <a:gd name="connsiteY45" fmla="*/ 695325 h 914400"/>
              <a:gd name="connsiteX46" fmla="*/ 66675 w 1857375"/>
              <a:gd name="connsiteY46" fmla="*/ 781050 h 914400"/>
              <a:gd name="connsiteX47" fmla="*/ 95250 w 1857375"/>
              <a:gd name="connsiteY47" fmla="*/ 800100 h 914400"/>
              <a:gd name="connsiteX48" fmla="*/ 123825 w 1857375"/>
              <a:gd name="connsiteY48" fmla="*/ 828675 h 914400"/>
              <a:gd name="connsiteX49" fmla="*/ 152400 w 1857375"/>
              <a:gd name="connsiteY49" fmla="*/ 838200 h 914400"/>
              <a:gd name="connsiteX50" fmla="*/ 180975 w 1857375"/>
              <a:gd name="connsiteY50" fmla="*/ 857250 h 914400"/>
              <a:gd name="connsiteX51" fmla="*/ 209550 w 1857375"/>
              <a:gd name="connsiteY51" fmla="*/ 885825 h 914400"/>
              <a:gd name="connsiteX52" fmla="*/ 333375 w 1857375"/>
              <a:gd name="connsiteY52" fmla="*/ 914400 h 914400"/>
              <a:gd name="connsiteX53" fmla="*/ 485775 w 1857375"/>
              <a:gd name="connsiteY53" fmla="*/ 904875 h 914400"/>
              <a:gd name="connsiteX54" fmla="*/ 514350 w 1857375"/>
              <a:gd name="connsiteY54" fmla="*/ 895350 h 914400"/>
              <a:gd name="connsiteX55" fmla="*/ 561975 w 1857375"/>
              <a:gd name="connsiteY55" fmla="*/ 857250 h 914400"/>
              <a:gd name="connsiteX56" fmla="*/ 571500 w 1857375"/>
              <a:gd name="connsiteY56" fmla="*/ 828675 h 914400"/>
              <a:gd name="connsiteX57" fmla="*/ 619125 w 1857375"/>
              <a:gd name="connsiteY57" fmla="*/ 781050 h 914400"/>
              <a:gd name="connsiteX58" fmla="*/ 638175 w 1857375"/>
              <a:gd name="connsiteY58" fmla="*/ 723900 h 914400"/>
              <a:gd name="connsiteX59" fmla="*/ 628650 w 1857375"/>
              <a:gd name="connsiteY59" fmla="*/ 60007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857375" h="914400">
                <a:moveTo>
                  <a:pt x="1857375" y="476250"/>
                </a:moveTo>
                <a:cubicBezTo>
                  <a:pt x="1847850" y="492125"/>
                  <a:pt x="1837079" y="507316"/>
                  <a:pt x="1828800" y="523875"/>
                </a:cubicBezTo>
                <a:cubicBezTo>
                  <a:pt x="1824310" y="532855"/>
                  <a:pt x="1824844" y="544096"/>
                  <a:pt x="1819275" y="552450"/>
                </a:cubicBezTo>
                <a:cubicBezTo>
                  <a:pt x="1811803" y="563658"/>
                  <a:pt x="1799324" y="570677"/>
                  <a:pt x="1790700" y="581025"/>
                </a:cubicBezTo>
                <a:cubicBezTo>
                  <a:pt x="1751013" y="628650"/>
                  <a:pt x="1795462" y="593725"/>
                  <a:pt x="1743075" y="628650"/>
                </a:cubicBezTo>
                <a:cubicBezTo>
                  <a:pt x="1739900" y="638175"/>
                  <a:pt x="1739119" y="648871"/>
                  <a:pt x="1733550" y="657225"/>
                </a:cubicBezTo>
                <a:cubicBezTo>
                  <a:pt x="1725971" y="668594"/>
                  <a:pt x="1691461" y="699830"/>
                  <a:pt x="1676400" y="704850"/>
                </a:cubicBezTo>
                <a:cubicBezTo>
                  <a:pt x="1658078" y="710957"/>
                  <a:pt x="1638188" y="710587"/>
                  <a:pt x="1619250" y="714375"/>
                </a:cubicBezTo>
                <a:cubicBezTo>
                  <a:pt x="1515667" y="735092"/>
                  <a:pt x="1678336" y="714181"/>
                  <a:pt x="1485900" y="733425"/>
                </a:cubicBezTo>
                <a:cubicBezTo>
                  <a:pt x="1431925" y="730250"/>
                  <a:pt x="1377775" y="729280"/>
                  <a:pt x="1323975" y="723900"/>
                </a:cubicBezTo>
                <a:cubicBezTo>
                  <a:pt x="1313985" y="722901"/>
                  <a:pt x="1305054" y="717133"/>
                  <a:pt x="1295400" y="714375"/>
                </a:cubicBezTo>
                <a:cubicBezTo>
                  <a:pt x="1282813" y="710779"/>
                  <a:pt x="1269839" y="708612"/>
                  <a:pt x="1257300" y="704850"/>
                </a:cubicBezTo>
                <a:cubicBezTo>
                  <a:pt x="1238066" y="699080"/>
                  <a:pt x="1219200" y="692150"/>
                  <a:pt x="1200150" y="685800"/>
                </a:cubicBezTo>
                <a:lnTo>
                  <a:pt x="1171575" y="676275"/>
                </a:lnTo>
                <a:cubicBezTo>
                  <a:pt x="1147634" y="604451"/>
                  <a:pt x="1179929" y="692983"/>
                  <a:pt x="1143000" y="619125"/>
                </a:cubicBezTo>
                <a:cubicBezTo>
                  <a:pt x="1138510" y="610145"/>
                  <a:pt x="1137965" y="599530"/>
                  <a:pt x="1133475" y="590550"/>
                </a:cubicBezTo>
                <a:cubicBezTo>
                  <a:pt x="1128355" y="580311"/>
                  <a:pt x="1119545" y="572214"/>
                  <a:pt x="1114425" y="561975"/>
                </a:cubicBezTo>
                <a:cubicBezTo>
                  <a:pt x="1109935" y="552995"/>
                  <a:pt x="1111172" y="541240"/>
                  <a:pt x="1104900" y="533400"/>
                </a:cubicBezTo>
                <a:cubicBezTo>
                  <a:pt x="1097749" y="524461"/>
                  <a:pt x="1085850" y="520700"/>
                  <a:pt x="1076325" y="514350"/>
                </a:cubicBezTo>
                <a:lnTo>
                  <a:pt x="1047750" y="428625"/>
                </a:lnTo>
                <a:cubicBezTo>
                  <a:pt x="1044575" y="419100"/>
                  <a:pt x="1043794" y="408404"/>
                  <a:pt x="1038225" y="400050"/>
                </a:cubicBezTo>
                <a:cubicBezTo>
                  <a:pt x="1031875" y="390525"/>
                  <a:pt x="1024295" y="381714"/>
                  <a:pt x="1019175" y="371475"/>
                </a:cubicBezTo>
                <a:cubicBezTo>
                  <a:pt x="1014685" y="362495"/>
                  <a:pt x="1014526" y="351677"/>
                  <a:pt x="1009650" y="342900"/>
                </a:cubicBezTo>
                <a:cubicBezTo>
                  <a:pt x="998531" y="322886"/>
                  <a:pt x="984250" y="304800"/>
                  <a:pt x="971550" y="285750"/>
                </a:cubicBezTo>
                <a:cubicBezTo>
                  <a:pt x="965200" y="276225"/>
                  <a:pt x="962025" y="263525"/>
                  <a:pt x="952500" y="257175"/>
                </a:cubicBezTo>
                <a:lnTo>
                  <a:pt x="895350" y="219075"/>
                </a:lnTo>
                <a:cubicBezTo>
                  <a:pt x="882650" y="200025"/>
                  <a:pt x="878970" y="169165"/>
                  <a:pt x="857250" y="161925"/>
                </a:cubicBezTo>
                <a:lnTo>
                  <a:pt x="800100" y="142875"/>
                </a:lnTo>
                <a:cubicBezTo>
                  <a:pt x="793750" y="133350"/>
                  <a:pt x="789665" y="121838"/>
                  <a:pt x="781050" y="114300"/>
                </a:cubicBezTo>
                <a:cubicBezTo>
                  <a:pt x="700963" y="44224"/>
                  <a:pt x="752015" y="95020"/>
                  <a:pt x="695325" y="66675"/>
                </a:cubicBezTo>
                <a:cubicBezTo>
                  <a:pt x="685086" y="61555"/>
                  <a:pt x="677272" y="52134"/>
                  <a:pt x="666750" y="47625"/>
                </a:cubicBezTo>
                <a:cubicBezTo>
                  <a:pt x="654718" y="42468"/>
                  <a:pt x="641189" y="41862"/>
                  <a:pt x="628650" y="38100"/>
                </a:cubicBezTo>
                <a:cubicBezTo>
                  <a:pt x="609416" y="32330"/>
                  <a:pt x="590550" y="25400"/>
                  <a:pt x="571500" y="19050"/>
                </a:cubicBezTo>
                <a:cubicBezTo>
                  <a:pt x="561975" y="15875"/>
                  <a:pt x="552665" y="11960"/>
                  <a:pt x="542925" y="9525"/>
                </a:cubicBezTo>
                <a:lnTo>
                  <a:pt x="504825" y="0"/>
                </a:lnTo>
                <a:cubicBezTo>
                  <a:pt x="466725" y="3175"/>
                  <a:pt x="428462" y="4783"/>
                  <a:pt x="390525" y="9525"/>
                </a:cubicBezTo>
                <a:cubicBezTo>
                  <a:pt x="367493" y="12404"/>
                  <a:pt x="311849" y="32575"/>
                  <a:pt x="295275" y="38100"/>
                </a:cubicBezTo>
                <a:cubicBezTo>
                  <a:pt x="285750" y="41275"/>
                  <a:pt x="275054" y="42056"/>
                  <a:pt x="266700" y="47625"/>
                </a:cubicBezTo>
                <a:cubicBezTo>
                  <a:pt x="122257" y="143920"/>
                  <a:pt x="270504" y="39693"/>
                  <a:pt x="180975" y="114300"/>
                </a:cubicBezTo>
                <a:cubicBezTo>
                  <a:pt x="146217" y="143265"/>
                  <a:pt x="154582" y="122381"/>
                  <a:pt x="123825" y="161925"/>
                </a:cubicBezTo>
                <a:cubicBezTo>
                  <a:pt x="109769" y="179997"/>
                  <a:pt x="98425" y="200025"/>
                  <a:pt x="85725" y="219075"/>
                </a:cubicBezTo>
                <a:cubicBezTo>
                  <a:pt x="79375" y="228600"/>
                  <a:pt x="70295" y="236790"/>
                  <a:pt x="66675" y="247650"/>
                </a:cubicBezTo>
                <a:cubicBezTo>
                  <a:pt x="63500" y="257175"/>
                  <a:pt x="62026" y="267448"/>
                  <a:pt x="57150" y="276225"/>
                </a:cubicBezTo>
                <a:cubicBezTo>
                  <a:pt x="46031" y="296239"/>
                  <a:pt x="26290" y="311655"/>
                  <a:pt x="19050" y="333375"/>
                </a:cubicBezTo>
                <a:cubicBezTo>
                  <a:pt x="5385" y="374369"/>
                  <a:pt x="11960" y="352210"/>
                  <a:pt x="0" y="400050"/>
                </a:cubicBezTo>
                <a:cubicBezTo>
                  <a:pt x="4180" y="508733"/>
                  <a:pt x="-5507" y="597097"/>
                  <a:pt x="19050" y="695325"/>
                </a:cubicBezTo>
                <a:cubicBezTo>
                  <a:pt x="25998" y="723117"/>
                  <a:pt x="45392" y="766861"/>
                  <a:pt x="66675" y="781050"/>
                </a:cubicBezTo>
                <a:cubicBezTo>
                  <a:pt x="76200" y="787400"/>
                  <a:pt x="86456" y="792771"/>
                  <a:pt x="95250" y="800100"/>
                </a:cubicBezTo>
                <a:cubicBezTo>
                  <a:pt x="105598" y="808724"/>
                  <a:pt x="112617" y="821203"/>
                  <a:pt x="123825" y="828675"/>
                </a:cubicBezTo>
                <a:cubicBezTo>
                  <a:pt x="132179" y="834244"/>
                  <a:pt x="143420" y="833710"/>
                  <a:pt x="152400" y="838200"/>
                </a:cubicBezTo>
                <a:cubicBezTo>
                  <a:pt x="162639" y="843320"/>
                  <a:pt x="172181" y="849921"/>
                  <a:pt x="180975" y="857250"/>
                </a:cubicBezTo>
                <a:cubicBezTo>
                  <a:pt x="191323" y="865874"/>
                  <a:pt x="197775" y="879283"/>
                  <a:pt x="209550" y="885825"/>
                </a:cubicBezTo>
                <a:cubicBezTo>
                  <a:pt x="245757" y="905940"/>
                  <a:pt x="294049" y="908782"/>
                  <a:pt x="333375" y="914400"/>
                </a:cubicBezTo>
                <a:cubicBezTo>
                  <a:pt x="384175" y="911225"/>
                  <a:pt x="435156" y="910203"/>
                  <a:pt x="485775" y="904875"/>
                </a:cubicBezTo>
                <a:cubicBezTo>
                  <a:pt x="495760" y="903824"/>
                  <a:pt x="506510" y="901622"/>
                  <a:pt x="514350" y="895350"/>
                </a:cubicBezTo>
                <a:cubicBezTo>
                  <a:pt x="575898" y="846111"/>
                  <a:pt x="490151" y="881191"/>
                  <a:pt x="561975" y="857250"/>
                </a:cubicBezTo>
                <a:cubicBezTo>
                  <a:pt x="565150" y="847725"/>
                  <a:pt x="565228" y="836515"/>
                  <a:pt x="571500" y="828675"/>
                </a:cubicBezTo>
                <a:cubicBezTo>
                  <a:pt x="612775" y="777081"/>
                  <a:pt x="590550" y="845344"/>
                  <a:pt x="619125" y="781050"/>
                </a:cubicBezTo>
                <a:cubicBezTo>
                  <a:pt x="627280" y="762700"/>
                  <a:pt x="638175" y="723900"/>
                  <a:pt x="638175" y="723900"/>
                </a:cubicBezTo>
                <a:cubicBezTo>
                  <a:pt x="628075" y="612801"/>
                  <a:pt x="628650" y="654194"/>
                  <a:pt x="628650" y="600075"/>
                </a:cubicBezTo>
              </a:path>
            </a:pathLst>
          </a:cu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/>
          <p:cNvSpPr/>
          <p:nvPr/>
        </p:nvSpPr>
        <p:spPr>
          <a:xfrm>
            <a:off x="2828374" y="2195315"/>
            <a:ext cx="352541" cy="4021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2792530" y="1840096"/>
            <a:ext cx="426574" cy="38826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/>
          <p:cNvSpPr/>
          <p:nvPr/>
        </p:nvSpPr>
        <p:spPr>
          <a:xfrm>
            <a:off x="2730226" y="1960098"/>
            <a:ext cx="96153" cy="14003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/>
          <p:cNvSpPr/>
          <p:nvPr/>
        </p:nvSpPr>
        <p:spPr>
          <a:xfrm>
            <a:off x="3177428" y="1960098"/>
            <a:ext cx="96153" cy="14003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/>
          <p:cNvSpPr/>
          <p:nvPr/>
        </p:nvSpPr>
        <p:spPr>
          <a:xfrm>
            <a:off x="2866873" y="1871151"/>
            <a:ext cx="264869" cy="24108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/>
          <p:cNvSpPr/>
          <p:nvPr/>
        </p:nvSpPr>
        <p:spPr>
          <a:xfrm>
            <a:off x="2824148" y="1942412"/>
            <a:ext cx="352541" cy="2651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3" name="그룹 172"/>
          <p:cNvGrpSpPr/>
          <p:nvPr/>
        </p:nvGrpSpPr>
        <p:grpSpPr>
          <a:xfrm>
            <a:off x="2694908" y="1627568"/>
            <a:ext cx="648995" cy="324895"/>
            <a:chOff x="7360920" y="1504484"/>
            <a:chExt cx="1851660" cy="926963"/>
          </a:xfrm>
        </p:grpSpPr>
        <p:sp>
          <p:nvSpPr>
            <p:cNvPr id="189" name="자유형 188"/>
            <p:cNvSpPr/>
            <p:nvPr/>
          </p:nvSpPr>
          <p:spPr>
            <a:xfrm>
              <a:off x="7360920" y="1837087"/>
              <a:ext cx="1851660" cy="594360"/>
            </a:xfrm>
            <a:custGeom>
              <a:avLst/>
              <a:gdLst>
                <a:gd name="connsiteX0" fmla="*/ 388620 w 1851660"/>
                <a:gd name="connsiteY0" fmla="*/ 0 h 594360"/>
                <a:gd name="connsiteX1" fmla="*/ 281940 w 1851660"/>
                <a:gd name="connsiteY1" fmla="*/ 144780 h 594360"/>
                <a:gd name="connsiteX2" fmla="*/ 0 w 1851660"/>
                <a:gd name="connsiteY2" fmla="*/ 45720 h 594360"/>
                <a:gd name="connsiteX3" fmla="*/ 68580 w 1851660"/>
                <a:gd name="connsiteY3" fmla="*/ 449580 h 594360"/>
                <a:gd name="connsiteX4" fmla="*/ 883920 w 1851660"/>
                <a:gd name="connsiteY4" fmla="*/ 594360 h 594360"/>
                <a:gd name="connsiteX5" fmla="*/ 1706880 w 1851660"/>
                <a:gd name="connsiteY5" fmla="*/ 457200 h 594360"/>
                <a:gd name="connsiteX6" fmla="*/ 1851660 w 1851660"/>
                <a:gd name="connsiteY6" fmla="*/ 30480 h 594360"/>
                <a:gd name="connsiteX7" fmla="*/ 1493520 w 1851660"/>
                <a:gd name="connsiteY7" fmla="*/ 129540 h 594360"/>
                <a:gd name="connsiteX8" fmla="*/ 1402080 w 1851660"/>
                <a:gd name="connsiteY8" fmla="*/ 60960 h 594360"/>
                <a:gd name="connsiteX9" fmla="*/ 388620 w 1851660"/>
                <a:gd name="connsiteY9" fmla="*/ 0 h 5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1660" h="594360">
                  <a:moveTo>
                    <a:pt x="388620" y="0"/>
                  </a:moveTo>
                  <a:lnTo>
                    <a:pt x="281940" y="144780"/>
                  </a:lnTo>
                  <a:lnTo>
                    <a:pt x="0" y="45720"/>
                  </a:lnTo>
                  <a:lnTo>
                    <a:pt x="68580" y="449580"/>
                  </a:lnTo>
                  <a:lnTo>
                    <a:pt x="883920" y="594360"/>
                  </a:lnTo>
                  <a:lnTo>
                    <a:pt x="1706880" y="457200"/>
                  </a:lnTo>
                  <a:lnTo>
                    <a:pt x="1851660" y="30480"/>
                  </a:lnTo>
                  <a:lnTo>
                    <a:pt x="1493520" y="129540"/>
                  </a:lnTo>
                  <a:lnTo>
                    <a:pt x="1402080" y="60960"/>
                  </a:lnTo>
                  <a:lnTo>
                    <a:pt x="38862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/>
            <p:cNvSpPr/>
            <p:nvPr/>
          </p:nvSpPr>
          <p:spPr>
            <a:xfrm>
              <a:off x="7733128" y="1504484"/>
              <a:ext cx="1067971" cy="79748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4" name="타원 173"/>
          <p:cNvSpPr/>
          <p:nvPr/>
        </p:nvSpPr>
        <p:spPr>
          <a:xfrm>
            <a:off x="3044463" y="1982493"/>
            <a:ext cx="52974" cy="52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/>
          <p:cNvSpPr/>
          <p:nvPr/>
        </p:nvSpPr>
        <p:spPr>
          <a:xfrm>
            <a:off x="2901529" y="1982493"/>
            <a:ext cx="52974" cy="5297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6" name="그룹 175"/>
          <p:cNvGrpSpPr/>
          <p:nvPr/>
        </p:nvGrpSpPr>
        <p:grpSpPr>
          <a:xfrm>
            <a:off x="2956746" y="2059135"/>
            <a:ext cx="87165" cy="105480"/>
            <a:chOff x="2749550" y="2525039"/>
            <a:chExt cx="484632" cy="586461"/>
          </a:xfrm>
        </p:grpSpPr>
        <p:sp>
          <p:nvSpPr>
            <p:cNvPr id="186" name="갈매기형 수장 185"/>
            <p:cNvSpPr/>
            <p:nvPr/>
          </p:nvSpPr>
          <p:spPr>
            <a:xfrm rot="5400000">
              <a:off x="2863857" y="2741175"/>
              <a:ext cx="256018" cy="484632"/>
            </a:xfrm>
            <a:prstGeom prst="chevron">
              <a:avLst>
                <a:gd name="adj" fmla="val 7751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이등변 삼각형 186"/>
            <p:cNvSpPr/>
            <p:nvPr/>
          </p:nvSpPr>
          <p:spPr>
            <a:xfrm rot="10800000">
              <a:off x="2822878" y="2525039"/>
              <a:ext cx="337976" cy="291358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8" name="직선 연결선 187"/>
            <p:cNvCxnSpPr>
              <a:stCxn id="187" idx="0"/>
              <a:endCxn id="186" idx="1"/>
            </p:cNvCxnSpPr>
            <p:nvPr/>
          </p:nvCxnSpPr>
          <p:spPr>
            <a:xfrm>
              <a:off x="2991866" y="2816397"/>
              <a:ext cx="0" cy="2375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7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9" t="27238" r="25805" b="15048"/>
          <a:stretch/>
        </p:blipFill>
        <p:spPr bwMode="auto">
          <a:xfrm>
            <a:off x="2925175" y="1685096"/>
            <a:ext cx="179472" cy="1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순서도: 처리 177"/>
          <p:cNvSpPr/>
          <p:nvPr/>
        </p:nvSpPr>
        <p:spPr>
          <a:xfrm rot="17443516">
            <a:off x="2612143" y="2355572"/>
            <a:ext cx="346956" cy="8811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순서도: 처리 178"/>
          <p:cNvSpPr/>
          <p:nvPr/>
        </p:nvSpPr>
        <p:spPr>
          <a:xfrm rot="19502281">
            <a:off x="3060415" y="2151258"/>
            <a:ext cx="330982" cy="11371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사다리꼴 179"/>
          <p:cNvSpPr/>
          <p:nvPr/>
        </p:nvSpPr>
        <p:spPr>
          <a:xfrm>
            <a:off x="2739169" y="2221145"/>
            <a:ext cx="503595" cy="259933"/>
          </a:xfrm>
          <a:prstGeom prst="trapezoi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사다리꼴 180"/>
          <p:cNvSpPr/>
          <p:nvPr/>
        </p:nvSpPr>
        <p:spPr>
          <a:xfrm rot="10800000">
            <a:off x="2893216" y="2219234"/>
            <a:ext cx="234931" cy="259933"/>
          </a:xfrm>
          <a:prstGeom prst="trapezoi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사다리꼴 181"/>
          <p:cNvSpPr/>
          <p:nvPr/>
        </p:nvSpPr>
        <p:spPr>
          <a:xfrm rot="10800000">
            <a:off x="2901985" y="2274382"/>
            <a:ext cx="213574" cy="49692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다리꼴 182"/>
          <p:cNvSpPr/>
          <p:nvPr/>
        </p:nvSpPr>
        <p:spPr>
          <a:xfrm rot="10800000">
            <a:off x="2926536" y="2372306"/>
            <a:ext cx="167741" cy="49692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이등변 삼각형 183"/>
          <p:cNvSpPr/>
          <p:nvPr/>
        </p:nvSpPr>
        <p:spPr>
          <a:xfrm rot="15300000">
            <a:off x="3059100" y="2172997"/>
            <a:ext cx="121455" cy="159965"/>
          </a:xfrm>
          <a:prstGeom prst="triangle">
            <a:avLst>
              <a:gd name="adj" fmla="val 10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이등변 삼각형 184"/>
          <p:cNvSpPr/>
          <p:nvPr/>
        </p:nvSpPr>
        <p:spPr>
          <a:xfrm rot="6300000">
            <a:off x="2812599" y="2177668"/>
            <a:ext cx="121455" cy="159965"/>
          </a:xfrm>
          <a:prstGeom prst="triangle">
            <a:avLst>
              <a:gd name="adj" fmla="val 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아래로 구부러진 화살표 197"/>
          <p:cNvSpPr/>
          <p:nvPr/>
        </p:nvSpPr>
        <p:spPr>
          <a:xfrm>
            <a:off x="2510193" y="2763244"/>
            <a:ext cx="825179" cy="260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9" name="아래로 구부러진 화살표 198"/>
          <p:cNvSpPr/>
          <p:nvPr/>
        </p:nvSpPr>
        <p:spPr>
          <a:xfrm rot="10800000">
            <a:off x="2514956" y="3406182"/>
            <a:ext cx="825179" cy="26011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125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361</Words>
  <Application>Microsoft Office PowerPoint</Application>
  <PresentationFormat>와이드스크린</PresentationFormat>
  <Paragraphs>60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135</cp:revision>
  <dcterms:created xsi:type="dcterms:W3CDTF">2019-03-14T13:01:25Z</dcterms:created>
  <dcterms:modified xsi:type="dcterms:W3CDTF">2019-05-02T03:57:53Z</dcterms:modified>
</cp:coreProperties>
</file>